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0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39.xml.rels" ContentType="application/vnd.openxmlformats-package.relationships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0.xml" ContentType="application/vnd.openxmlformats-officedocument.presentationml.slideMaster+xml"/>
  <Override PartName="/ppt/presProps.xml" ContentType="application/vnd.openxmlformats-officedocument.presentationml.presProps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27.xml" ContentType="application/vnd.openxmlformats-officedocument.theme+xml"/>
  <Override PartName="/ppt/theme/theme26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1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40.xml" ContentType="application/vnd.openxmlformats-officedocument.theme+xml"/>
  <Override PartName="/ppt/theme/theme38.xml" ContentType="application/vnd.openxmlformats-officedocument.theme+xml"/>
  <Override PartName="/ppt/theme/theme52.xml" ContentType="application/vnd.openxmlformats-officedocument.theme+xml"/>
  <Override PartName="/ppt/theme/theme41.xml" ContentType="application/vnd.openxmlformats-officedocument.theme+xml"/>
  <Override PartName="/ppt/theme/theme39.xml" ContentType="application/vnd.openxmlformats-officedocument.theme+xml"/>
  <Override PartName="/ppt/theme/theme53.xml" ContentType="application/vnd.openxmlformats-officedocument.theme+xml"/>
  <Override PartName="/ppt/theme/theme42.xml" ContentType="application/vnd.openxmlformats-officedocument.theme+xml"/>
  <Override PartName="/ppt/theme/theme54.xml" ContentType="application/vnd.openxmlformats-officedocument.theme+xml"/>
  <Override PartName="/ppt/theme/theme43.xml" ContentType="application/vnd.openxmlformats-officedocument.theme+xml"/>
  <Override PartName="/ppt/theme/theme55.xml" ContentType="application/vnd.openxmlformats-officedocument.theme+xml"/>
  <Override PartName="/ppt/theme/theme37.xml" ContentType="application/vnd.openxmlformats-officedocument.theme+xml"/>
  <Override PartName="/ppt/theme/theme10.xml" ContentType="application/vnd.openxmlformats-officedocument.theme+xml"/>
  <Override PartName="/ppt/theme/theme47.xml" ContentType="application/vnd.openxmlformats-officedocument.theme+xml"/>
  <Override PartName="/ppt/theme/theme9.xml" ContentType="application/vnd.openxmlformats-officedocument.theme+xml"/>
  <Override PartName="/ppt/theme/theme36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_rels/presentation.xml.rels" ContentType="application/vnd.openxmlformats-package.relationships+xml"/>
  <Override PartName="/ppt/media/image1.jpeg" ContentType="image/jpeg"/>
  <Override PartName="/ppt/media/image6.png" ContentType="image/png"/>
  <Override PartName="/ppt/media/image10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7.png" ContentType="image/png"/>
  <Override PartName="/ppt/media/image11.png" ContentType="image/png"/>
  <Override PartName="/ppt/media/image8.png" ContentType="image/png"/>
  <Override PartName="/ppt/media/image12.png" ContentType="image/png"/>
  <Override PartName="/ppt/media/image9.png" ContentType="image/png"/>
  <Override PartName="/ppt/media/image13.png" ContentType="image/png"/>
  <Override PartName="/ppt/slideLayouts/slideLayout22.xml" ContentType="application/vnd.openxmlformats-officedocument.presentationml.slideLayout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1" r:id="rId3"/>
    <p:sldMasterId id="2147483653" r:id="rId4"/>
    <p:sldMasterId id="2147483655" r:id="rId5"/>
    <p:sldMasterId id="2147483657" r:id="rId6"/>
    <p:sldMasterId id="2147483659" r:id="rId7"/>
    <p:sldMasterId id="2147483661" r:id="rId8"/>
    <p:sldMasterId id="2147483663" r:id="rId9"/>
    <p:sldMasterId id="2147483665" r:id="rId10"/>
    <p:sldMasterId id="2147483668" r:id="rId11"/>
    <p:sldMasterId id="2147483670" r:id="rId12"/>
    <p:sldMasterId id="2147483672" r:id="rId13"/>
    <p:sldMasterId id="2147483674" r:id="rId14"/>
    <p:sldMasterId id="2147483676" r:id="rId15"/>
    <p:sldMasterId id="2147483678" r:id="rId16"/>
    <p:sldMasterId id="2147483680" r:id="rId17"/>
    <p:sldMasterId id="2147483682" r:id="rId18"/>
    <p:sldMasterId id="2147483685" r:id="rId19"/>
    <p:sldMasterId id="2147483688" r:id="rId20"/>
    <p:sldMasterId id="2147483690" r:id="rId21"/>
    <p:sldMasterId id="2147483692" r:id="rId22"/>
    <p:sldMasterId id="2147483694" r:id="rId23"/>
    <p:sldMasterId id="2147483696" r:id="rId24"/>
    <p:sldMasterId id="2147483698" r:id="rId25"/>
    <p:sldMasterId id="2147483700" r:id="rId26"/>
    <p:sldMasterId id="2147483702" r:id="rId27"/>
    <p:sldMasterId id="2147483704" r:id="rId28"/>
    <p:sldMasterId id="2147483706" r:id="rId29"/>
    <p:sldMasterId id="2147483708" r:id="rId30"/>
    <p:sldMasterId id="2147483710" r:id="rId31"/>
    <p:sldMasterId id="2147483712" r:id="rId32"/>
    <p:sldMasterId id="2147483714" r:id="rId33"/>
    <p:sldMasterId id="2147483716" r:id="rId34"/>
    <p:sldMasterId id="2147483718" r:id="rId35"/>
    <p:sldMasterId id="2147483720" r:id="rId36"/>
    <p:sldMasterId id="2147483721" r:id="rId37"/>
    <p:sldMasterId id="2147483722" r:id="rId38"/>
    <p:sldMasterId id="2147483724" r:id="rId39"/>
    <p:sldMasterId id="2147483726" r:id="rId40"/>
    <p:sldMasterId id="2147483727" r:id="rId41"/>
    <p:sldMasterId id="2147483728" r:id="rId42"/>
    <p:sldMasterId id="2147483729" r:id="rId43"/>
    <p:sldMasterId id="2147483730" r:id="rId44"/>
    <p:sldMasterId id="2147483731" r:id="rId45"/>
    <p:sldMasterId id="2147483732" r:id="rId46"/>
    <p:sldMasterId id="2147483733" r:id="rId47"/>
    <p:sldMasterId id="2147483734" r:id="rId48"/>
    <p:sldMasterId id="2147483735" r:id="rId49"/>
    <p:sldMasterId id="2147483736" r:id="rId50"/>
    <p:sldMasterId id="2147483738" r:id="rId51"/>
    <p:sldMasterId id="2147483739" r:id="rId52"/>
    <p:sldMasterId id="2147483741" r:id="rId53"/>
    <p:sldMasterId id="2147483742" r:id="rId54"/>
    <p:sldMasterId id="2147483743" r:id="rId55"/>
    <p:sldMasterId id="2147483744" r:id="rId56"/>
  </p:sldMasterIdLst>
  <p:sldIdLst>
    <p:sldId id="256" r:id="rId57"/>
    <p:sldId id="257" r:id="rId58"/>
    <p:sldId id="258" r:id="rId59"/>
    <p:sldId id="259" r:id="rId60"/>
    <p:sldId id="260" r:id="rId61"/>
    <p:sldId id="261" r:id="rId62"/>
    <p:sldId id="262" r:id="rId63"/>
    <p:sldId id="263" r:id="rId64"/>
    <p:sldId id="264" r:id="rId65"/>
    <p:sldId id="265" r:id="rId66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" Target="slides/slide1.xml"/><Relationship Id="rId58" Type="http://schemas.openxmlformats.org/officeDocument/2006/relationships/slide" Target="slides/slide2.xml"/><Relationship Id="rId59" Type="http://schemas.openxmlformats.org/officeDocument/2006/relationships/slide" Target="slides/slide3.xml"/><Relationship Id="rId60" Type="http://schemas.openxmlformats.org/officeDocument/2006/relationships/slide" Target="slides/slide4.xml"/><Relationship Id="rId61" Type="http://schemas.openxmlformats.org/officeDocument/2006/relationships/slide" Target="slides/slide5.xml"/><Relationship Id="rId62" Type="http://schemas.openxmlformats.org/officeDocument/2006/relationships/slide" Target="slides/slide6.xml"/><Relationship Id="rId63" Type="http://schemas.openxmlformats.org/officeDocument/2006/relationships/slide" Target="slides/slide7.xml"/><Relationship Id="rId64" Type="http://schemas.openxmlformats.org/officeDocument/2006/relationships/slide" Target="slides/slide8.xml"/><Relationship Id="rId65" Type="http://schemas.openxmlformats.org/officeDocument/2006/relationships/slide" Target="slides/slide9.xml"/><Relationship Id="rId66" Type="http://schemas.openxmlformats.org/officeDocument/2006/relationships/slide" Target="slides/slide10.xml"/><Relationship Id="rId67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SECTION_HEADER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ONE_COLUMN_TEX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ONE_COLUMN_TEX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ONE_COLUMN_TEXT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6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5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5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5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5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7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7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SECTION_TITLE_AND_DESCRI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SECTION_TITLE_AND_DESCRIPTION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ONL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ONLY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ONLY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ONLY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CUSTOM_8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SECTION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SECTION_HEAD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image" Target="../media/image3.png"/><Relationship Id="rId7" Type="http://schemas.openxmlformats.org/officeDocument/2006/relationships/image" Target="../media/image2.png"/><Relationship Id="rId8" Type="http://schemas.openxmlformats.org/officeDocument/2006/relationships/slideLayout" Target="../slideLayouts/slideLayout1.xml"/><Relationship Id="rId9" Type="http://schemas.openxmlformats.org/officeDocument/2006/relationships/slideLayout" Target="../slideLayouts/slideLayout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slideLayout" Target="../slideLayouts/slideLayout12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slideLayout" Target="../slideLayouts/slideLayout14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15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slideLayout" Target="../slideLayouts/slideLayout16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17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18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23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slideLayout" Target="../slideLayouts/slideLayout3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24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slideLayout" Target="../slideLayouts/slideLayout25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26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slideLayout" Target="../slideLayouts/slideLayout27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slideLayout" Target="../slideLayouts/slideLayout28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slideLayout" Target="../slideLayouts/slideLayout29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slideLayout" Target="../slideLayouts/slideLayout30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1.jpeg"/><Relationship Id="rId3" Type="http://schemas.openxmlformats.org/officeDocument/2006/relationships/image" Target="../media/image1.jpe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31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32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3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4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34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35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36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37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slideLayout" Target="../slideLayouts/slideLayout38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39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40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slideLayout" Target="../slideLayouts/slideLayout5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3.png"/><Relationship Id="rId8" Type="http://schemas.openxmlformats.org/officeDocument/2006/relationships/image" Target="../media/image3.png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<Relationship Id="rId7" Type="http://schemas.openxmlformats.org/officeDocument/2006/relationships/image" Target="../media/image3.png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hyperlink" Target="http://bit.ly/2Tynxth" TargetMode="External"/><Relationship Id="rId9" Type="http://schemas.openxmlformats.org/officeDocument/2006/relationships/hyperlink" Target="http://bit.ly/2TyoMsr" TargetMode="External"/><Relationship Id="rId10" Type="http://schemas.openxmlformats.org/officeDocument/2006/relationships/hyperlink" Target="http://bit.ly/2TtBDfr" TargetMode="External"/><Relationship Id="rId11" Type="http://schemas.openxmlformats.org/officeDocument/2006/relationships/hyperlink" Target="http://bit.ly/2TtBDfr" TargetMode="Externa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1.jpeg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image" Target="../media/image2.png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41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6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3.png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slideLayout" Target="../slideLayouts/slideLayout42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3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3.png"/><Relationship Id="rId7" Type="http://schemas.openxmlformats.org/officeDocument/2006/relationships/image" Target="../media/image3.png"/><Relationship Id="rId8" Type="http://schemas.openxmlformats.org/officeDocument/2006/relationships/slideLayout" Target="../slideLayouts/slideLayout7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8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3.png"/><Relationship Id="rId9" Type="http://schemas.openxmlformats.org/officeDocument/2006/relationships/slideLayout" Target="../slideLayouts/slideLayout9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1" name="Google Shape;10;p2" descr=""/>
          <p:cNvPicPr/>
          <p:nvPr/>
        </p:nvPicPr>
        <p:blipFill>
          <a:blip r:embed="rId3"/>
          <a:stretch/>
        </p:blipFill>
        <p:spPr>
          <a:xfrm>
            <a:off x="6347880" y="2363400"/>
            <a:ext cx="3696480" cy="363996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1;p2" descr=""/>
          <p:cNvPicPr/>
          <p:nvPr/>
        </p:nvPicPr>
        <p:blipFill>
          <a:blip r:embed="rId4">
            <a:alphaModFix amt="41000"/>
          </a:blip>
          <a:stretch/>
        </p:blipFill>
        <p:spPr>
          <a:xfrm rot="774000">
            <a:off x="5174280" y="3339360"/>
            <a:ext cx="6063120" cy="3927240"/>
          </a:xfrm>
          <a:prstGeom prst="rect">
            <a:avLst/>
          </a:prstGeom>
          <a:ln w="0">
            <a:noFill/>
          </a:ln>
        </p:spPr>
      </p:pic>
      <p:pic>
        <p:nvPicPr>
          <p:cNvPr id="3" name="Google Shape;12;p2" descr=""/>
          <p:cNvPicPr/>
          <p:nvPr/>
        </p:nvPicPr>
        <p:blipFill>
          <a:blip r:embed="rId5">
            <a:alphaModFix amt="10000"/>
          </a:blip>
          <a:stretch/>
        </p:blipFill>
        <p:spPr>
          <a:xfrm>
            <a:off x="320400" y="-1604880"/>
            <a:ext cx="4224240" cy="2736360"/>
          </a:xfrm>
          <a:prstGeom prst="rect">
            <a:avLst/>
          </a:prstGeom>
          <a:ln w="0">
            <a:noFill/>
          </a:ln>
        </p:spPr>
      </p:pic>
      <p:pic>
        <p:nvPicPr>
          <p:cNvPr id="4" name="Google Shape;13;p2" descr=""/>
          <p:cNvPicPr/>
          <p:nvPr/>
        </p:nvPicPr>
        <p:blipFill>
          <a:blip r:embed="rId6">
            <a:alphaModFix amt="10000"/>
          </a:blip>
          <a:stretch/>
        </p:blipFill>
        <p:spPr>
          <a:xfrm rot="283800">
            <a:off x="2289240" y="566640"/>
            <a:ext cx="8628840" cy="5589360"/>
          </a:xfrm>
          <a:prstGeom prst="rect">
            <a:avLst/>
          </a:prstGeom>
          <a:ln w="0">
            <a:noFill/>
          </a:ln>
        </p:spPr>
      </p:pic>
      <p:pic>
        <p:nvPicPr>
          <p:cNvPr id="5" name="Google Shape;14;p2" descr=""/>
          <p:cNvPicPr/>
          <p:nvPr/>
        </p:nvPicPr>
        <p:blipFill>
          <a:blip r:embed="rId7"/>
          <a:stretch/>
        </p:blipFill>
        <p:spPr>
          <a:xfrm>
            <a:off x="-898200" y="-476280"/>
            <a:ext cx="2757240" cy="2715120"/>
          </a:xfrm>
          <a:prstGeom prst="rect">
            <a:avLst/>
          </a:prstGeom>
          <a:ln w="0"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20000" y="1301040"/>
            <a:ext cx="5825160" cy="215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8"/>
    <p:sldLayoutId id="2147483650" r:id="rId9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72;p19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109" name="Google Shape;173;p19" descr=""/>
          <p:cNvPicPr/>
          <p:nvPr/>
        </p:nvPicPr>
        <p:blipFill>
          <a:blip r:embed="rId3">
            <a:alphaModFix amt="10000"/>
          </a:blip>
          <a:stretch/>
        </p:blipFill>
        <p:spPr>
          <a:xfrm rot="129600">
            <a:off x="3839400" y="-2795760"/>
            <a:ext cx="8313840" cy="5385240"/>
          </a:xfrm>
          <a:prstGeom prst="rect">
            <a:avLst/>
          </a:prstGeom>
          <a:ln w="0">
            <a:noFill/>
          </a:ln>
        </p:spPr>
      </p:pic>
      <p:pic>
        <p:nvPicPr>
          <p:cNvPr id="110" name="Google Shape;174;p19" descr=""/>
          <p:cNvPicPr/>
          <p:nvPr/>
        </p:nvPicPr>
        <p:blipFill>
          <a:blip r:embed="rId4"/>
          <a:stretch/>
        </p:blipFill>
        <p:spPr>
          <a:xfrm>
            <a:off x="6411240" y="745920"/>
            <a:ext cx="1950840" cy="1920960"/>
          </a:xfrm>
          <a:prstGeom prst="rect">
            <a:avLst/>
          </a:prstGeom>
          <a:ln w="0">
            <a:noFill/>
          </a:ln>
        </p:spPr>
      </p:pic>
      <p:pic>
        <p:nvPicPr>
          <p:cNvPr id="111" name="Google Shape;175;p19" descr=""/>
          <p:cNvPicPr/>
          <p:nvPr/>
        </p:nvPicPr>
        <p:blipFill>
          <a:blip r:embed="rId5">
            <a:alphaModFix amt="10000"/>
          </a:blip>
          <a:stretch/>
        </p:blipFill>
        <p:spPr>
          <a:xfrm rot="21297000">
            <a:off x="-202680" y="2386800"/>
            <a:ext cx="8313840" cy="5385240"/>
          </a:xfrm>
          <a:prstGeom prst="rect">
            <a:avLst/>
          </a:prstGeom>
          <a:ln w="0">
            <a:noFill/>
          </a:ln>
        </p:spPr>
      </p:pic>
      <p:pic>
        <p:nvPicPr>
          <p:cNvPr id="112" name="Google Shape;176;p19" descr=""/>
          <p:cNvPicPr/>
          <p:nvPr/>
        </p:nvPicPr>
        <p:blipFill>
          <a:blip r:embed="rId6"/>
          <a:stretch/>
        </p:blipFill>
        <p:spPr>
          <a:xfrm>
            <a:off x="206640" y="2850840"/>
            <a:ext cx="2005560" cy="1974960"/>
          </a:xfrm>
          <a:prstGeom prst="rect">
            <a:avLst/>
          </a:prstGeom>
          <a:ln w="0">
            <a:noFill/>
          </a:ln>
        </p:spPr>
      </p:pic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991520" y="1375560"/>
            <a:ext cx="5183280" cy="1729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14" name="Google Shape;179;p19"/>
          <p:cNvCxnSpPr/>
          <p:nvPr/>
        </p:nvCxnSpPr>
        <p:spPr>
          <a:xfrm>
            <a:off x="3432960" y="3011040"/>
            <a:ext cx="2300760" cy="360"/>
          </a:xfrm>
          <a:prstGeom prst="straightConnector1">
            <a:avLst/>
          </a:prstGeom>
          <a:ln w="9360">
            <a:solidFill>
              <a:schemeClr val="dk1"/>
            </a:solidFill>
            <a:round/>
          </a:ln>
        </p:spPr>
      </p:cxn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81;p20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5207040" cy="3362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22" name="Google Shape;184;p20" descr=""/>
          <p:cNvPicPr/>
          <p:nvPr/>
        </p:nvPicPr>
        <p:blipFill>
          <a:blip r:embed="rId3">
            <a:alphaModFix amt="41000"/>
          </a:blip>
          <a:stretch/>
        </p:blipFill>
        <p:spPr>
          <a:xfrm rot="823800">
            <a:off x="5485680" y="4366080"/>
            <a:ext cx="5590080" cy="36208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8;p3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127" name="Google Shape;19;p3" descr=""/>
          <p:cNvPicPr/>
          <p:nvPr/>
        </p:nvPicPr>
        <p:blipFill>
          <a:blip r:embed="rId3">
            <a:alphaModFix amt="41000"/>
          </a:blip>
          <a:stretch/>
        </p:blipFill>
        <p:spPr>
          <a:xfrm rot="316800">
            <a:off x="5454000" y="-7380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128" name="Google Shape;20;p3" descr=""/>
          <p:cNvPicPr/>
          <p:nvPr/>
        </p:nvPicPr>
        <p:blipFill>
          <a:blip r:embed="rId4">
            <a:alphaModFix amt="41000"/>
          </a:blip>
          <a:stretch/>
        </p:blipFill>
        <p:spPr>
          <a:xfrm rot="316800">
            <a:off x="-1415520" y="-276048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129" name="Google Shape;21;p3" descr=""/>
          <p:cNvPicPr/>
          <p:nvPr/>
        </p:nvPicPr>
        <p:blipFill>
          <a:blip r:embed="rId5">
            <a:alphaModFix amt="10000"/>
          </a:blip>
          <a:stretch/>
        </p:blipFill>
        <p:spPr>
          <a:xfrm rot="761400">
            <a:off x="2441160" y="859680"/>
            <a:ext cx="8628840" cy="5589360"/>
          </a:xfrm>
          <a:prstGeom prst="rect">
            <a:avLst/>
          </a:prstGeom>
          <a:ln w="0">
            <a:noFill/>
          </a:ln>
        </p:spPr>
      </p:pic>
      <p:pic>
        <p:nvPicPr>
          <p:cNvPr id="130" name="Google Shape;22;p3" descr=""/>
          <p:cNvPicPr/>
          <p:nvPr/>
        </p:nvPicPr>
        <p:blipFill>
          <a:blip r:embed="rId6"/>
          <a:stretch/>
        </p:blipFill>
        <p:spPr>
          <a:xfrm>
            <a:off x="6359400" y="3109320"/>
            <a:ext cx="2931480" cy="2886840"/>
          </a:xfrm>
          <a:prstGeom prst="rect">
            <a:avLst/>
          </a:prstGeom>
          <a:ln w="0">
            <a:noFill/>
          </a:ln>
        </p:spPr>
      </p:pic>
      <p:pic>
        <p:nvPicPr>
          <p:cNvPr id="131" name="Google Shape;23;p3" descr=""/>
          <p:cNvPicPr/>
          <p:nvPr/>
        </p:nvPicPr>
        <p:blipFill>
          <a:blip r:embed="rId7"/>
          <a:stretch/>
        </p:blipFill>
        <p:spPr>
          <a:xfrm>
            <a:off x="5441400" y="375120"/>
            <a:ext cx="2539800" cy="2500920"/>
          </a:xfrm>
          <a:prstGeom prst="rect">
            <a:avLst/>
          </a:prstGeom>
          <a:ln w="0">
            <a:noFill/>
          </a:ln>
        </p:spPr>
      </p:pic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20000" y="2302200"/>
            <a:ext cx="3738960" cy="129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title"/>
          </p:nvPr>
        </p:nvSpPr>
        <p:spPr>
          <a:xfrm>
            <a:off x="720000" y="1164960"/>
            <a:ext cx="1276560" cy="713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66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6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8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86;p21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139" name="Google Shape;187;p21" descr=""/>
          <p:cNvPicPr/>
          <p:nvPr/>
        </p:nvPicPr>
        <p:blipFill>
          <a:blip r:embed="rId3">
            <a:alphaModFix amt="10000"/>
          </a:blip>
          <a:stretch/>
        </p:blipFill>
        <p:spPr>
          <a:xfrm rot="21297000">
            <a:off x="3469320" y="-983520"/>
            <a:ext cx="8313840" cy="5385240"/>
          </a:xfrm>
          <a:prstGeom prst="rect">
            <a:avLst/>
          </a:prstGeom>
          <a:ln w="0">
            <a:noFill/>
          </a:ln>
        </p:spPr>
      </p:pic>
      <p:pic>
        <p:nvPicPr>
          <p:cNvPr id="140" name="Google Shape;188;p21" descr=""/>
          <p:cNvPicPr/>
          <p:nvPr/>
        </p:nvPicPr>
        <p:blipFill>
          <a:blip r:embed="rId4">
            <a:alphaModFix amt="41000"/>
          </a:blip>
          <a:stretch/>
        </p:blipFill>
        <p:spPr>
          <a:xfrm>
            <a:off x="5218920" y="301680"/>
            <a:ext cx="6375960" cy="4129920"/>
          </a:xfrm>
          <a:prstGeom prst="rect">
            <a:avLst/>
          </a:prstGeom>
          <a:ln w="0">
            <a:noFill/>
          </a:ln>
        </p:spPr>
      </p:pic>
      <p:pic>
        <p:nvPicPr>
          <p:cNvPr id="141" name="Google Shape;189;p21" descr=""/>
          <p:cNvPicPr/>
          <p:nvPr/>
        </p:nvPicPr>
        <p:blipFill>
          <a:blip r:embed="rId5"/>
          <a:stretch/>
        </p:blipFill>
        <p:spPr>
          <a:xfrm>
            <a:off x="6645600" y="3137040"/>
            <a:ext cx="2123640" cy="2091240"/>
          </a:xfrm>
          <a:prstGeom prst="rect">
            <a:avLst/>
          </a:prstGeom>
          <a:ln w="0">
            <a:noFill/>
          </a:ln>
        </p:spPr>
      </p:pic>
      <p:pic>
        <p:nvPicPr>
          <p:cNvPr id="142" name="Google Shape;190;p21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1266400">
            <a:off x="-268200" y="3970080"/>
            <a:ext cx="6375960" cy="4129920"/>
          </a:xfrm>
          <a:prstGeom prst="rect">
            <a:avLst/>
          </a:prstGeom>
          <a:ln w="0">
            <a:noFill/>
          </a:ln>
        </p:spPr>
      </p:pic>
      <p:sp>
        <p:nvSpPr>
          <p:cNvPr id="143" name="PlaceHolder 1"/>
          <p:cNvSpPr>
            <a:spLocks noGrp="1"/>
          </p:cNvSpPr>
          <p:nvPr>
            <p:ph type="body"/>
          </p:nvPr>
        </p:nvSpPr>
        <p:spPr>
          <a:xfrm>
            <a:off x="720000" y="1901160"/>
            <a:ext cx="3571200" cy="218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4738680" cy="11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7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94;p22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149" name="Google Shape;195;p22" descr=""/>
          <p:cNvPicPr/>
          <p:nvPr/>
        </p:nvPicPr>
        <p:blipFill>
          <a:blip r:embed="rId3">
            <a:alphaModFix amt="41000"/>
          </a:blip>
          <a:stretch/>
        </p:blipFill>
        <p:spPr>
          <a:xfrm rot="20814000">
            <a:off x="6313680" y="-1918080"/>
            <a:ext cx="6375960" cy="4129920"/>
          </a:xfrm>
          <a:prstGeom prst="rect">
            <a:avLst/>
          </a:prstGeom>
          <a:ln w="0">
            <a:noFill/>
          </a:ln>
        </p:spPr>
      </p:pic>
      <p:pic>
        <p:nvPicPr>
          <p:cNvPr id="150" name="Google Shape;196;p22" descr=""/>
          <p:cNvPicPr/>
          <p:nvPr/>
        </p:nvPicPr>
        <p:blipFill>
          <a:blip r:embed="rId4">
            <a:alphaModFix amt="41000"/>
          </a:blip>
          <a:stretch/>
        </p:blipFill>
        <p:spPr>
          <a:xfrm rot="20318400">
            <a:off x="-3809880" y="2565000"/>
            <a:ext cx="6375960" cy="4129920"/>
          </a:xfrm>
          <a:prstGeom prst="rect">
            <a:avLst/>
          </a:prstGeom>
          <a:ln w="0">
            <a:noFill/>
          </a:ln>
        </p:spPr>
      </p:pic>
      <p:pic>
        <p:nvPicPr>
          <p:cNvPr id="151" name="Google Shape;197;p22" descr=""/>
          <p:cNvPicPr/>
          <p:nvPr/>
        </p:nvPicPr>
        <p:blipFill>
          <a:blip r:embed="rId5"/>
          <a:stretch/>
        </p:blipFill>
        <p:spPr>
          <a:xfrm>
            <a:off x="196920" y="2827440"/>
            <a:ext cx="2023200" cy="1992240"/>
          </a:xfrm>
          <a:prstGeom prst="rect">
            <a:avLst/>
          </a:prstGeom>
          <a:ln w="0">
            <a:noFill/>
          </a:ln>
        </p:spPr>
      </p:pic>
      <p:pic>
        <p:nvPicPr>
          <p:cNvPr id="152" name="Google Shape;198;p22" descr=""/>
          <p:cNvPicPr/>
          <p:nvPr/>
        </p:nvPicPr>
        <p:blipFill>
          <a:blip r:embed="rId6"/>
          <a:stretch/>
        </p:blipFill>
        <p:spPr>
          <a:xfrm>
            <a:off x="6377400" y="707400"/>
            <a:ext cx="2023200" cy="1992240"/>
          </a:xfrm>
          <a:prstGeom prst="rect">
            <a:avLst/>
          </a:prstGeom>
          <a:ln w="0">
            <a:noFill/>
          </a:ln>
        </p:spPr>
      </p:pic>
      <p:pic>
        <p:nvPicPr>
          <p:cNvPr id="153" name="Google Shape;199;p22" descr=""/>
          <p:cNvPicPr/>
          <p:nvPr/>
        </p:nvPicPr>
        <p:blipFill>
          <a:blip r:embed="rId7"/>
          <a:stretch/>
        </p:blipFill>
        <p:spPr>
          <a:xfrm>
            <a:off x="5363280" y="356400"/>
            <a:ext cx="1515240" cy="1491840"/>
          </a:xfrm>
          <a:prstGeom prst="rect">
            <a:avLst/>
          </a:prstGeom>
          <a:ln w="0">
            <a:noFill/>
          </a:ln>
        </p:spPr>
      </p:pic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4902840" cy="1155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title"/>
          </p:nvPr>
        </p:nvSpPr>
        <p:spPr>
          <a:xfrm>
            <a:off x="4539240" y="1738080"/>
            <a:ext cx="2812680" cy="69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title"/>
          </p:nvPr>
        </p:nvSpPr>
        <p:spPr>
          <a:xfrm>
            <a:off x="4538880" y="3217680"/>
            <a:ext cx="2813040" cy="69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8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206;p23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162" name="Google Shape;207;p23" descr=""/>
          <p:cNvPicPr/>
          <p:nvPr/>
        </p:nvPicPr>
        <p:blipFill>
          <a:blip r:embed="rId3"/>
          <a:stretch/>
        </p:blipFill>
        <p:spPr>
          <a:xfrm>
            <a:off x="5049360" y="3338280"/>
            <a:ext cx="3802680" cy="3744720"/>
          </a:xfrm>
          <a:prstGeom prst="rect">
            <a:avLst/>
          </a:prstGeom>
          <a:ln w="0">
            <a:noFill/>
          </a:ln>
        </p:spPr>
      </p:pic>
      <p:pic>
        <p:nvPicPr>
          <p:cNvPr id="163" name="Google Shape;208;p23" descr=""/>
          <p:cNvPicPr/>
          <p:nvPr/>
        </p:nvPicPr>
        <p:blipFill>
          <a:blip r:embed="rId4"/>
          <a:stretch/>
        </p:blipFill>
        <p:spPr>
          <a:xfrm>
            <a:off x="7751520" y="117720"/>
            <a:ext cx="3802680" cy="3744720"/>
          </a:xfrm>
          <a:prstGeom prst="rect">
            <a:avLst/>
          </a:prstGeom>
          <a:ln w="0">
            <a:noFill/>
          </a:ln>
        </p:spPr>
      </p:pic>
      <p:pic>
        <p:nvPicPr>
          <p:cNvPr id="164" name="Google Shape;209;p23" descr=""/>
          <p:cNvPicPr/>
          <p:nvPr/>
        </p:nvPicPr>
        <p:blipFill>
          <a:blip r:embed="rId5"/>
          <a:stretch/>
        </p:blipFill>
        <p:spPr>
          <a:xfrm>
            <a:off x="4691520" y="-1315800"/>
            <a:ext cx="2717280" cy="2675880"/>
          </a:xfrm>
          <a:prstGeom prst="rect">
            <a:avLst/>
          </a:prstGeom>
          <a:ln w="0">
            <a:noFill/>
          </a:ln>
        </p:spPr>
      </p:pic>
      <p:pic>
        <p:nvPicPr>
          <p:cNvPr id="165" name="Google Shape;210;p23" descr=""/>
          <p:cNvPicPr/>
          <p:nvPr/>
        </p:nvPicPr>
        <p:blipFill>
          <a:blip r:embed="rId6">
            <a:alphaModFix amt="41000"/>
          </a:blip>
          <a:stretch/>
        </p:blipFill>
        <p:spPr>
          <a:xfrm flipH="1" rot="1012800">
            <a:off x="5905080" y="2619000"/>
            <a:ext cx="6375960" cy="4129920"/>
          </a:xfrm>
          <a:prstGeom prst="rect">
            <a:avLst/>
          </a:prstGeom>
          <a:ln w="0">
            <a:noFill/>
          </a:ln>
        </p:spPr>
      </p:pic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720000" y="1732320"/>
            <a:ext cx="3802680" cy="2845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620960" y="1732320"/>
            <a:ext cx="3802680" cy="2845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7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216;p24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173" name="Google Shape;217;p24" descr=""/>
          <p:cNvPicPr/>
          <p:nvPr/>
        </p:nvPicPr>
        <p:blipFill>
          <a:blip r:embed="rId3"/>
          <a:stretch/>
        </p:blipFill>
        <p:spPr>
          <a:xfrm>
            <a:off x="-1519560" y="3665520"/>
            <a:ext cx="2889360" cy="2845440"/>
          </a:xfrm>
          <a:prstGeom prst="rect">
            <a:avLst/>
          </a:prstGeom>
          <a:ln w="0">
            <a:noFill/>
          </a:ln>
        </p:spPr>
      </p:pic>
      <p:pic>
        <p:nvPicPr>
          <p:cNvPr id="174" name="Google Shape;218;p24" descr=""/>
          <p:cNvPicPr/>
          <p:nvPr/>
        </p:nvPicPr>
        <p:blipFill>
          <a:blip r:embed="rId4"/>
          <a:stretch/>
        </p:blipFill>
        <p:spPr>
          <a:xfrm>
            <a:off x="7572240" y="-93384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175" name="Google Shape;219;p24" descr=""/>
          <p:cNvPicPr/>
          <p:nvPr/>
        </p:nvPicPr>
        <p:blipFill>
          <a:blip r:embed="rId5">
            <a:alphaModFix amt="41000"/>
          </a:blip>
          <a:stretch/>
        </p:blipFill>
        <p:spPr>
          <a:xfrm rot="1290600">
            <a:off x="-4500360" y="-1825920"/>
            <a:ext cx="6375960" cy="4129920"/>
          </a:xfrm>
          <a:prstGeom prst="rect">
            <a:avLst/>
          </a:prstGeom>
          <a:ln w="0">
            <a:noFill/>
          </a:ln>
        </p:spPr>
      </p:pic>
      <p:pic>
        <p:nvPicPr>
          <p:cNvPr id="176" name="Google Shape;220;p24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0869800">
            <a:off x="6348960" y="4010760"/>
            <a:ext cx="5559840" cy="3601080"/>
          </a:xfrm>
          <a:prstGeom prst="rect">
            <a:avLst/>
          </a:prstGeom>
          <a:ln w="0">
            <a:noFill/>
          </a:ln>
        </p:spPr>
      </p:pic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title"/>
          </p:nvPr>
        </p:nvSpPr>
        <p:spPr>
          <a:xfrm>
            <a:off x="1090080" y="2712240"/>
            <a:ext cx="2175120" cy="52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title"/>
          </p:nvPr>
        </p:nvSpPr>
        <p:spPr>
          <a:xfrm>
            <a:off x="3484440" y="2712240"/>
            <a:ext cx="2175120" cy="52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title"/>
          </p:nvPr>
        </p:nvSpPr>
        <p:spPr>
          <a:xfrm>
            <a:off x="5878800" y="2712240"/>
            <a:ext cx="2175120" cy="52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7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229;p25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title"/>
          </p:nvPr>
        </p:nvSpPr>
        <p:spPr>
          <a:xfrm>
            <a:off x="1968120" y="167472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title"/>
          </p:nvPr>
        </p:nvSpPr>
        <p:spPr>
          <a:xfrm>
            <a:off x="4969440" y="167472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title"/>
          </p:nvPr>
        </p:nvSpPr>
        <p:spPr>
          <a:xfrm>
            <a:off x="1968120" y="310824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title"/>
          </p:nvPr>
        </p:nvSpPr>
        <p:spPr>
          <a:xfrm>
            <a:off x="4969440" y="310824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91" name="Google Shape;239;p25" descr=""/>
          <p:cNvPicPr/>
          <p:nvPr/>
        </p:nvPicPr>
        <p:blipFill>
          <a:blip r:embed="rId3"/>
          <a:stretch/>
        </p:blipFill>
        <p:spPr>
          <a:xfrm>
            <a:off x="-1017000" y="-100656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192" name="Google Shape;240;p25" descr=""/>
          <p:cNvPicPr/>
          <p:nvPr/>
        </p:nvPicPr>
        <p:blipFill>
          <a:blip r:embed="rId4"/>
          <a:stretch/>
        </p:blipFill>
        <p:spPr>
          <a:xfrm>
            <a:off x="6617160" y="455724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193" name="Google Shape;241;p25" descr=""/>
          <p:cNvPicPr/>
          <p:nvPr/>
        </p:nvPicPr>
        <p:blipFill>
          <a:blip r:embed="rId5">
            <a:alphaModFix amt="41000"/>
          </a:blip>
          <a:stretch/>
        </p:blipFill>
        <p:spPr>
          <a:xfrm rot="20869800">
            <a:off x="-3694320" y="4172400"/>
            <a:ext cx="5559840" cy="3601080"/>
          </a:xfrm>
          <a:prstGeom prst="rect">
            <a:avLst/>
          </a:prstGeom>
          <a:ln w="0">
            <a:noFill/>
          </a:ln>
        </p:spPr>
      </p:pic>
      <p:pic>
        <p:nvPicPr>
          <p:cNvPr id="194" name="Google Shape;242;p25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0869800">
            <a:off x="7310520" y="-2269800"/>
            <a:ext cx="5559840" cy="3601080"/>
          </a:xfrm>
          <a:prstGeom prst="rect">
            <a:avLst/>
          </a:prstGeom>
          <a:ln w="0">
            <a:noFill/>
          </a:ln>
        </p:spPr>
      </p:pic>
      <p:sp>
        <p:nvSpPr>
          <p:cNvPr id="195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7"/>
    <p:sldLayoutId id="2147483684" r:id="rId8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244;p26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00" name="Google Shape;245;p26" descr=""/>
          <p:cNvPicPr/>
          <p:nvPr/>
        </p:nvPicPr>
        <p:blipFill>
          <a:blip r:embed="rId3">
            <a:alphaModFix amt="41000"/>
          </a:blip>
          <a:stretch/>
        </p:blipFill>
        <p:spPr>
          <a:xfrm flipH="1" rot="730200">
            <a:off x="-3809520" y="-2269800"/>
            <a:ext cx="5559840" cy="3601080"/>
          </a:xfrm>
          <a:prstGeom prst="rect">
            <a:avLst/>
          </a:prstGeom>
          <a:ln w="0">
            <a:noFill/>
          </a:ln>
        </p:spPr>
      </p:pic>
      <p:pic>
        <p:nvPicPr>
          <p:cNvPr id="201" name="Google Shape;246;p26" descr=""/>
          <p:cNvPicPr/>
          <p:nvPr/>
        </p:nvPicPr>
        <p:blipFill>
          <a:blip r:embed="rId4"/>
          <a:stretch/>
        </p:blipFill>
        <p:spPr>
          <a:xfrm flipH="1">
            <a:off x="7403760" y="-100656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202" name="Google Shape;247;p26" descr=""/>
          <p:cNvPicPr/>
          <p:nvPr/>
        </p:nvPicPr>
        <p:blipFill>
          <a:blip r:embed="rId5"/>
          <a:stretch/>
        </p:blipFill>
        <p:spPr>
          <a:xfrm flipH="1">
            <a:off x="-230400" y="455724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203" name="Google Shape;248;p26" descr=""/>
          <p:cNvPicPr/>
          <p:nvPr/>
        </p:nvPicPr>
        <p:blipFill>
          <a:blip r:embed="rId6">
            <a:alphaModFix amt="41000"/>
          </a:blip>
          <a:stretch/>
        </p:blipFill>
        <p:spPr>
          <a:xfrm flipH="1" rot="730200">
            <a:off x="7232400" y="4172400"/>
            <a:ext cx="5559840" cy="3601080"/>
          </a:xfrm>
          <a:prstGeom prst="rect">
            <a:avLst/>
          </a:prstGeom>
          <a:ln w="0">
            <a:noFill/>
          </a:ln>
        </p:spPr>
      </p:pic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1276200" y="444960"/>
            <a:ext cx="6591240" cy="12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title"/>
          </p:nvPr>
        </p:nvSpPr>
        <p:spPr>
          <a:xfrm>
            <a:off x="946080" y="197964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title"/>
          </p:nvPr>
        </p:nvSpPr>
        <p:spPr>
          <a:xfrm>
            <a:off x="5991480" y="197964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title"/>
          </p:nvPr>
        </p:nvSpPr>
        <p:spPr>
          <a:xfrm>
            <a:off x="946080" y="333684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 type="title"/>
          </p:nvPr>
        </p:nvSpPr>
        <p:spPr>
          <a:xfrm>
            <a:off x="5991480" y="333684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9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7"/>
    <p:sldLayoutId id="2147483687" r:id="rId8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59;p27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14" name="Google Shape;260;p27" descr=""/>
          <p:cNvPicPr/>
          <p:nvPr/>
        </p:nvPicPr>
        <p:blipFill>
          <a:blip r:embed="rId3"/>
          <a:stretch/>
        </p:blipFill>
        <p:spPr>
          <a:xfrm>
            <a:off x="-1017000" y="-100656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215" name="Google Shape;261;p27" descr=""/>
          <p:cNvPicPr/>
          <p:nvPr/>
        </p:nvPicPr>
        <p:blipFill>
          <a:blip r:embed="rId4"/>
          <a:stretch/>
        </p:blipFill>
        <p:spPr>
          <a:xfrm>
            <a:off x="6617160" y="455724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216" name="Google Shape;262;p27" descr=""/>
          <p:cNvPicPr/>
          <p:nvPr/>
        </p:nvPicPr>
        <p:blipFill>
          <a:blip r:embed="rId5">
            <a:alphaModFix amt="41000"/>
          </a:blip>
          <a:stretch/>
        </p:blipFill>
        <p:spPr>
          <a:xfrm rot="20869800">
            <a:off x="-3694320" y="4172400"/>
            <a:ext cx="5559840" cy="3601080"/>
          </a:xfrm>
          <a:prstGeom prst="rect">
            <a:avLst/>
          </a:prstGeom>
          <a:ln w="0">
            <a:noFill/>
          </a:ln>
        </p:spPr>
      </p:pic>
      <p:pic>
        <p:nvPicPr>
          <p:cNvPr id="217" name="Google Shape;263;p27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0869800">
            <a:off x="7310520" y="-2269800"/>
            <a:ext cx="5559840" cy="3601080"/>
          </a:xfrm>
          <a:prstGeom prst="rect">
            <a:avLst/>
          </a:prstGeom>
          <a:ln w="0">
            <a:noFill/>
          </a:ln>
        </p:spPr>
      </p:pic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title"/>
          </p:nvPr>
        </p:nvSpPr>
        <p:spPr>
          <a:xfrm>
            <a:off x="2157120" y="159840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title"/>
          </p:nvPr>
        </p:nvSpPr>
        <p:spPr>
          <a:xfrm>
            <a:off x="4780080" y="159840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title"/>
          </p:nvPr>
        </p:nvSpPr>
        <p:spPr>
          <a:xfrm>
            <a:off x="2157120" y="310824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title"/>
          </p:nvPr>
        </p:nvSpPr>
        <p:spPr>
          <a:xfrm>
            <a:off x="4780080" y="3108240"/>
            <a:ext cx="2206080" cy="46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3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85;p11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14" name="Google Shape;86;p11" descr=""/>
          <p:cNvPicPr/>
          <p:nvPr/>
        </p:nvPicPr>
        <p:blipFill>
          <a:blip r:embed="rId3">
            <a:alphaModFix amt="41000"/>
          </a:blip>
          <a:stretch/>
        </p:blipFill>
        <p:spPr>
          <a:xfrm flipH="1" rot="19306200">
            <a:off x="6166440" y="2928600"/>
            <a:ext cx="5421960" cy="3511800"/>
          </a:xfrm>
          <a:prstGeom prst="rect">
            <a:avLst/>
          </a:prstGeom>
          <a:ln w="0">
            <a:noFill/>
          </a:ln>
        </p:spPr>
      </p:pic>
      <p:pic>
        <p:nvPicPr>
          <p:cNvPr id="15" name="Google Shape;87;p11" descr=""/>
          <p:cNvPicPr/>
          <p:nvPr/>
        </p:nvPicPr>
        <p:blipFill>
          <a:blip r:embed="rId4">
            <a:alphaModFix amt="41000"/>
          </a:blip>
          <a:stretch/>
        </p:blipFill>
        <p:spPr>
          <a:xfrm flipH="1" rot="1661400">
            <a:off x="-3240000" y="-2122920"/>
            <a:ext cx="5915520" cy="3831840"/>
          </a:xfrm>
          <a:prstGeom prst="rect">
            <a:avLst/>
          </a:prstGeom>
          <a:ln w="0">
            <a:noFill/>
          </a:ln>
        </p:spPr>
      </p:pic>
      <p:pic>
        <p:nvPicPr>
          <p:cNvPr id="16" name="Google Shape;88;p11" descr=""/>
          <p:cNvPicPr/>
          <p:nvPr/>
        </p:nvPicPr>
        <p:blipFill>
          <a:blip r:embed="rId5"/>
          <a:stretch/>
        </p:blipFill>
        <p:spPr>
          <a:xfrm>
            <a:off x="-1590840" y="3583440"/>
            <a:ext cx="3633480" cy="3578040"/>
          </a:xfrm>
          <a:prstGeom prst="rect">
            <a:avLst/>
          </a:prstGeom>
          <a:ln w="0">
            <a:noFill/>
          </a:ln>
        </p:spPr>
      </p:pic>
      <p:pic>
        <p:nvPicPr>
          <p:cNvPr id="17" name="Google Shape;89;p11" descr=""/>
          <p:cNvPicPr/>
          <p:nvPr/>
        </p:nvPicPr>
        <p:blipFill>
          <a:blip r:embed="rId6"/>
          <a:stretch/>
        </p:blipFill>
        <p:spPr>
          <a:xfrm>
            <a:off x="4216320" y="-1008360"/>
            <a:ext cx="2630520" cy="2590200"/>
          </a:xfrm>
          <a:prstGeom prst="rect">
            <a:avLst/>
          </a:prstGeom>
          <a:ln w="0">
            <a:noFill/>
          </a:ln>
        </p:spPr>
      </p:pic>
      <p:pic>
        <p:nvPicPr>
          <p:cNvPr id="18" name="Google Shape;90;p11" descr=""/>
          <p:cNvPicPr/>
          <p:nvPr/>
        </p:nvPicPr>
        <p:blipFill>
          <a:blip r:embed="rId7"/>
          <a:stretch/>
        </p:blipFill>
        <p:spPr>
          <a:xfrm>
            <a:off x="7421400" y="-818280"/>
            <a:ext cx="2630520" cy="2590200"/>
          </a:xfrm>
          <a:prstGeom prst="rect">
            <a:avLst/>
          </a:prstGeom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071000" y="1387440"/>
            <a:ext cx="6788520" cy="1785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100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10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8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74;p2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28" name="Google Shape;275;p28" descr=""/>
          <p:cNvPicPr/>
          <p:nvPr/>
        </p:nvPicPr>
        <p:blipFill>
          <a:blip r:embed="rId3"/>
          <a:stretch/>
        </p:blipFill>
        <p:spPr>
          <a:xfrm>
            <a:off x="-1017000" y="-100656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229" name="Google Shape;276;p28" descr=""/>
          <p:cNvPicPr/>
          <p:nvPr/>
        </p:nvPicPr>
        <p:blipFill>
          <a:blip r:embed="rId4"/>
          <a:stretch/>
        </p:blipFill>
        <p:spPr>
          <a:xfrm>
            <a:off x="6617160" y="455724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230" name="Google Shape;277;p28" descr=""/>
          <p:cNvPicPr/>
          <p:nvPr/>
        </p:nvPicPr>
        <p:blipFill>
          <a:blip r:embed="rId5">
            <a:alphaModFix amt="41000"/>
          </a:blip>
          <a:stretch/>
        </p:blipFill>
        <p:spPr>
          <a:xfrm rot="20869800">
            <a:off x="-3694320" y="4172400"/>
            <a:ext cx="5559840" cy="3601080"/>
          </a:xfrm>
          <a:prstGeom prst="rect">
            <a:avLst/>
          </a:prstGeom>
          <a:ln w="0">
            <a:noFill/>
          </a:ln>
        </p:spPr>
      </p:pic>
      <p:pic>
        <p:nvPicPr>
          <p:cNvPr id="231" name="Google Shape;278;p28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0869800">
            <a:off x="7310520" y="-2269800"/>
            <a:ext cx="5559840" cy="3601080"/>
          </a:xfrm>
          <a:prstGeom prst="rect">
            <a:avLst/>
          </a:prstGeom>
          <a:ln w="0">
            <a:noFill/>
          </a:ln>
        </p:spPr>
      </p:pic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6658920" cy="110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title"/>
          </p:nvPr>
        </p:nvSpPr>
        <p:spPr>
          <a:xfrm>
            <a:off x="1143360" y="1906560"/>
            <a:ext cx="3308040" cy="3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title"/>
          </p:nvPr>
        </p:nvSpPr>
        <p:spPr>
          <a:xfrm>
            <a:off x="4858920" y="1906560"/>
            <a:ext cx="3308040" cy="3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title"/>
          </p:nvPr>
        </p:nvSpPr>
        <p:spPr>
          <a:xfrm>
            <a:off x="1143360" y="3224160"/>
            <a:ext cx="3308040" cy="3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6" name="PlaceHolder 5"/>
          <p:cNvSpPr>
            <a:spLocks noGrp="1"/>
          </p:cNvSpPr>
          <p:nvPr>
            <p:ph type="title"/>
          </p:nvPr>
        </p:nvSpPr>
        <p:spPr>
          <a:xfrm>
            <a:off x="4858920" y="3224160"/>
            <a:ext cx="3308040" cy="3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7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7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89;p29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42" name="Google Shape;290;p29" descr=""/>
          <p:cNvPicPr/>
          <p:nvPr/>
        </p:nvPicPr>
        <p:blipFill>
          <a:blip r:embed="rId3">
            <a:alphaModFix amt="41000"/>
          </a:blip>
          <a:stretch/>
        </p:blipFill>
        <p:spPr>
          <a:xfrm rot="20548200">
            <a:off x="-5322240" y="-1116720"/>
            <a:ext cx="6783480" cy="4393800"/>
          </a:xfrm>
          <a:prstGeom prst="rect">
            <a:avLst/>
          </a:prstGeom>
          <a:ln w="0">
            <a:noFill/>
          </a:ln>
        </p:spPr>
      </p:pic>
      <p:pic>
        <p:nvPicPr>
          <p:cNvPr id="243" name="Google Shape;291;p29" descr=""/>
          <p:cNvPicPr/>
          <p:nvPr/>
        </p:nvPicPr>
        <p:blipFill>
          <a:blip r:embed="rId4">
            <a:alphaModFix amt="41000"/>
          </a:blip>
          <a:stretch/>
        </p:blipFill>
        <p:spPr>
          <a:xfrm rot="21076200">
            <a:off x="7961760" y="374400"/>
            <a:ext cx="6783480" cy="4393800"/>
          </a:xfrm>
          <a:prstGeom prst="rect">
            <a:avLst/>
          </a:prstGeom>
          <a:ln w="0">
            <a:noFill/>
          </a:ln>
        </p:spPr>
      </p:pic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title"/>
          </p:nvPr>
        </p:nvSpPr>
        <p:spPr>
          <a:xfrm>
            <a:off x="2340000" y="196308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title"/>
          </p:nvPr>
        </p:nvSpPr>
        <p:spPr>
          <a:xfrm>
            <a:off x="1101240" y="367200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title"/>
          </p:nvPr>
        </p:nvSpPr>
        <p:spPr>
          <a:xfrm>
            <a:off x="3579120" y="367200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8" name="PlaceHolder 5"/>
          <p:cNvSpPr>
            <a:spLocks noGrp="1"/>
          </p:cNvSpPr>
          <p:nvPr>
            <p:ph type="title"/>
          </p:nvPr>
        </p:nvSpPr>
        <p:spPr>
          <a:xfrm>
            <a:off x="4817880" y="196308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9" name="PlaceHolder 6"/>
          <p:cNvSpPr>
            <a:spLocks noGrp="1"/>
          </p:cNvSpPr>
          <p:nvPr>
            <p:ph type="title"/>
          </p:nvPr>
        </p:nvSpPr>
        <p:spPr>
          <a:xfrm>
            <a:off x="6056640" y="367200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50" name="Google Shape;303;p29" descr=""/>
          <p:cNvPicPr/>
          <p:nvPr/>
        </p:nvPicPr>
        <p:blipFill>
          <a:blip r:embed="rId5"/>
          <a:stretch/>
        </p:blipFill>
        <p:spPr>
          <a:xfrm>
            <a:off x="-1364400" y="-81972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251" name="Google Shape;304;p29" descr=""/>
          <p:cNvPicPr/>
          <p:nvPr/>
        </p:nvPicPr>
        <p:blipFill>
          <a:blip r:embed="rId6"/>
          <a:stretch/>
        </p:blipFill>
        <p:spPr>
          <a:xfrm>
            <a:off x="8042760" y="3403440"/>
            <a:ext cx="3967920" cy="3907080"/>
          </a:xfrm>
          <a:prstGeom prst="rect">
            <a:avLst/>
          </a:prstGeom>
          <a:ln w="0">
            <a:noFill/>
          </a:ln>
        </p:spPr>
      </p:pic>
      <p:sp>
        <p:nvSpPr>
          <p:cNvPr id="252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7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306;p30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57" name="Google Shape;307;p30" descr=""/>
          <p:cNvPicPr/>
          <p:nvPr/>
        </p:nvPicPr>
        <p:blipFill>
          <a:blip r:embed="rId3"/>
          <a:stretch/>
        </p:blipFill>
        <p:spPr>
          <a:xfrm>
            <a:off x="-1364400" y="-819720"/>
            <a:ext cx="2711160" cy="2669760"/>
          </a:xfrm>
          <a:prstGeom prst="rect">
            <a:avLst/>
          </a:prstGeom>
          <a:ln w="0">
            <a:noFill/>
          </a:ln>
        </p:spPr>
      </p:pic>
      <p:pic>
        <p:nvPicPr>
          <p:cNvPr id="258" name="Google Shape;308;p30" descr=""/>
          <p:cNvPicPr/>
          <p:nvPr/>
        </p:nvPicPr>
        <p:blipFill>
          <a:blip r:embed="rId4"/>
          <a:stretch/>
        </p:blipFill>
        <p:spPr>
          <a:xfrm>
            <a:off x="8042760" y="3403440"/>
            <a:ext cx="3967920" cy="3907080"/>
          </a:xfrm>
          <a:prstGeom prst="rect">
            <a:avLst/>
          </a:prstGeom>
          <a:ln w="0">
            <a:noFill/>
          </a:ln>
        </p:spPr>
      </p:pic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title"/>
          </p:nvPr>
        </p:nvSpPr>
        <p:spPr>
          <a:xfrm>
            <a:off x="1101240" y="190800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title"/>
          </p:nvPr>
        </p:nvSpPr>
        <p:spPr>
          <a:xfrm>
            <a:off x="3579120" y="190800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title"/>
          </p:nvPr>
        </p:nvSpPr>
        <p:spPr>
          <a:xfrm>
            <a:off x="1101240" y="369288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title"/>
          </p:nvPr>
        </p:nvSpPr>
        <p:spPr>
          <a:xfrm>
            <a:off x="3579120" y="369288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 type="title"/>
          </p:nvPr>
        </p:nvSpPr>
        <p:spPr>
          <a:xfrm>
            <a:off x="6056640" y="190800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 type="title"/>
          </p:nvPr>
        </p:nvSpPr>
        <p:spPr>
          <a:xfrm>
            <a:off x="6056640" y="3692880"/>
            <a:ext cx="1985760" cy="43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6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5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8;p4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71" name="Google Shape;29;p4" descr=""/>
          <p:cNvPicPr/>
          <p:nvPr/>
        </p:nvPicPr>
        <p:blipFill>
          <a:blip r:embed="rId3">
            <a:alphaModFix amt="41000"/>
          </a:blip>
          <a:stretch/>
        </p:blipFill>
        <p:spPr>
          <a:xfrm rot="20896800">
            <a:off x="-5180040" y="256752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272" name="Google Shape;30;p4" descr=""/>
          <p:cNvPicPr/>
          <p:nvPr/>
        </p:nvPicPr>
        <p:blipFill>
          <a:blip r:embed="rId4">
            <a:alphaModFix amt="41000"/>
          </a:blip>
          <a:stretch/>
        </p:blipFill>
        <p:spPr>
          <a:xfrm rot="21349200">
            <a:off x="6855840" y="-219348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273" name="Google Shape;31;p4" descr=""/>
          <p:cNvPicPr/>
          <p:nvPr/>
        </p:nvPicPr>
        <p:blipFill>
          <a:blip r:embed="rId5">
            <a:alphaModFix amt="10000"/>
          </a:blip>
          <a:stretch/>
        </p:blipFill>
        <p:spPr>
          <a:xfrm rot="761400">
            <a:off x="5362200" y="3205440"/>
            <a:ext cx="4731120" cy="3064320"/>
          </a:xfrm>
          <a:prstGeom prst="rect">
            <a:avLst/>
          </a:prstGeom>
          <a:ln w="0">
            <a:noFill/>
          </a:ln>
        </p:spPr>
      </p:pic>
      <p:pic>
        <p:nvPicPr>
          <p:cNvPr id="274" name="Google Shape;32;p4" descr=""/>
          <p:cNvPicPr/>
          <p:nvPr/>
        </p:nvPicPr>
        <p:blipFill>
          <a:blip r:embed="rId6"/>
          <a:stretch/>
        </p:blipFill>
        <p:spPr>
          <a:xfrm>
            <a:off x="6545160" y="4325760"/>
            <a:ext cx="3128040" cy="3080160"/>
          </a:xfrm>
          <a:prstGeom prst="rect">
            <a:avLst/>
          </a:prstGeom>
          <a:ln w="0">
            <a:noFill/>
          </a:ln>
        </p:spPr>
      </p:pic>
      <p:pic>
        <p:nvPicPr>
          <p:cNvPr id="275" name="Google Shape;33;p4" descr=""/>
          <p:cNvPicPr/>
          <p:nvPr/>
        </p:nvPicPr>
        <p:blipFill>
          <a:blip r:embed="rId7"/>
          <a:stretch/>
        </p:blipFill>
        <p:spPr>
          <a:xfrm>
            <a:off x="-1378800" y="-870480"/>
            <a:ext cx="3182400" cy="3133800"/>
          </a:xfrm>
          <a:prstGeom prst="rect">
            <a:avLst/>
          </a:prstGeom>
          <a:ln w="0">
            <a:noFill/>
          </a:ln>
        </p:spPr>
      </p:pic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720000" y="1139400"/>
            <a:ext cx="7703640" cy="3526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8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323;p31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82" name="Google Shape;324;p31" descr=""/>
          <p:cNvPicPr/>
          <p:nvPr/>
        </p:nvPicPr>
        <p:blipFill>
          <a:blip r:embed="rId3">
            <a:alphaModFix amt="41000"/>
          </a:blip>
          <a:stretch/>
        </p:blipFill>
        <p:spPr>
          <a:xfrm rot="242400">
            <a:off x="1416600" y="4426920"/>
            <a:ext cx="6635160" cy="4297680"/>
          </a:xfrm>
          <a:prstGeom prst="rect">
            <a:avLst/>
          </a:prstGeom>
          <a:ln w="0">
            <a:noFill/>
          </a:ln>
        </p:spPr>
      </p:pic>
      <p:pic>
        <p:nvPicPr>
          <p:cNvPr id="283" name="Google Shape;325;p31" descr=""/>
          <p:cNvPicPr/>
          <p:nvPr/>
        </p:nvPicPr>
        <p:blipFill>
          <a:blip r:embed="rId4">
            <a:alphaModFix amt="41000"/>
          </a:blip>
          <a:stretch/>
        </p:blipFill>
        <p:spPr>
          <a:xfrm rot="242400">
            <a:off x="7727760" y="-1025280"/>
            <a:ext cx="6635160" cy="4297680"/>
          </a:xfrm>
          <a:prstGeom prst="rect">
            <a:avLst/>
          </a:prstGeom>
          <a:ln w="0">
            <a:noFill/>
          </a:ln>
        </p:spPr>
      </p:pic>
      <p:pic>
        <p:nvPicPr>
          <p:cNvPr id="284" name="Google Shape;326;p31" descr=""/>
          <p:cNvPicPr/>
          <p:nvPr/>
        </p:nvPicPr>
        <p:blipFill>
          <a:blip r:embed="rId5">
            <a:alphaModFix amt="41000"/>
          </a:blip>
          <a:stretch/>
        </p:blipFill>
        <p:spPr>
          <a:xfrm rot="706200">
            <a:off x="-5141880" y="-1721520"/>
            <a:ext cx="6635160" cy="4297680"/>
          </a:xfrm>
          <a:prstGeom prst="rect">
            <a:avLst/>
          </a:prstGeom>
          <a:ln w="0">
            <a:noFill/>
          </a:ln>
        </p:spPr>
      </p:pic>
      <p:pic>
        <p:nvPicPr>
          <p:cNvPr id="285" name="Google Shape;327;p31" descr=""/>
          <p:cNvPicPr/>
          <p:nvPr/>
        </p:nvPicPr>
        <p:blipFill>
          <a:blip r:embed="rId6"/>
          <a:stretch/>
        </p:blipFill>
        <p:spPr>
          <a:xfrm>
            <a:off x="-1531800" y="-962280"/>
            <a:ext cx="2881440" cy="2837520"/>
          </a:xfrm>
          <a:prstGeom prst="rect">
            <a:avLst/>
          </a:prstGeom>
          <a:ln w="0">
            <a:noFill/>
          </a:ln>
        </p:spPr>
      </p:pic>
      <p:pic>
        <p:nvPicPr>
          <p:cNvPr id="286" name="Google Shape;328;p31" descr=""/>
          <p:cNvPicPr/>
          <p:nvPr/>
        </p:nvPicPr>
        <p:blipFill>
          <a:blip r:embed="rId7"/>
          <a:stretch/>
        </p:blipFill>
        <p:spPr>
          <a:xfrm>
            <a:off x="8061120" y="3360600"/>
            <a:ext cx="3912120" cy="3852360"/>
          </a:xfrm>
          <a:prstGeom prst="rect">
            <a:avLst/>
          </a:prstGeom>
          <a:ln w="0">
            <a:noFill/>
          </a:ln>
        </p:spPr>
      </p:pic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title"/>
          </p:nvPr>
        </p:nvSpPr>
        <p:spPr>
          <a:xfrm>
            <a:off x="948600" y="1953000"/>
            <a:ext cx="2261160" cy="343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title"/>
          </p:nvPr>
        </p:nvSpPr>
        <p:spPr>
          <a:xfrm>
            <a:off x="3441240" y="2436480"/>
            <a:ext cx="2261160" cy="343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 type="title"/>
          </p:nvPr>
        </p:nvSpPr>
        <p:spPr>
          <a:xfrm>
            <a:off x="948600" y="3017160"/>
            <a:ext cx="2261160" cy="343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1" name="PlaceHolder 5"/>
          <p:cNvSpPr>
            <a:spLocks noGrp="1"/>
          </p:cNvSpPr>
          <p:nvPr>
            <p:ph type="title"/>
          </p:nvPr>
        </p:nvSpPr>
        <p:spPr>
          <a:xfrm>
            <a:off x="3441240" y="3500640"/>
            <a:ext cx="2261160" cy="343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2" name="PlaceHolder 6"/>
          <p:cNvSpPr>
            <a:spLocks noGrp="1"/>
          </p:cNvSpPr>
          <p:nvPr>
            <p:ph type="title"/>
          </p:nvPr>
        </p:nvSpPr>
        <p:spPr>
          <a:xfrm>
            <a:off x="5933880" y="1953000"/>
            <a:ext cx="2261160" cy="343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3" name="PlaceHolder 7"/>
          <p:cNvSpPr>
            <a:spLocks noGrp="1"/>
          </p:cNvSpPr>
          <p:nvPr>
            <p:ph type="title"/>
          </p:nvPr>
        </p:nvSpPr>
        <p:spPr>
          <a:xfrm>
            <a:off x="5933880" y="3017160"/>
            <a:ext cx="2261160" cy="343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4" name="PlaceHolder 8"/>
          <p:cNvSpPr>
            <a:spLocks noGrp="1"/>
          </p:cNvSpPr>
          <p:nvPr>
            <p:ph type="title"/>
          </p:nvPr>
        </p:nvSpPr>
        <p:spPr>
          <a:xfrm>
            <a:off x="3441240" y="1372320"/>
            <a:ext cx="2261160" cy="343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5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8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345;p32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32520" y="1093680"/>
            <a:ext cx="3963960" cy="206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1" name="Google Shape;348;p32"/>
          <p:cNvSpPr/>
          <p:nvPr/>
        </p:nvSpPr>
        <p:spPr>
          <a:xfrm flipH="1">
            <a:off x="5578920" y="-573840"/>
            <a:ext cx="13320" cy="17280"/>
          </a:xfrm>
          <a:custGeom>
            <a:avLst/>
            <a:gdLst>
              <a:gd name="textAreaLeft" fmla="*/ -360 w 13320"/>
              <a:gd name="textAreaRight" fmla="*/ 13320 w 13320"/>
              <a:gd name="textAreaTop" fmla="*/ 0 h 17280"/>
              <a:gd name="textAreaBottom" fmla="*/ 17640 h 17280"/>
            </a:gdLst>
            <a:ahLst/>
            <a:rect l="textAreaLeft" t="textAreaTop" r="textAreaRight" b="textAreaBottom"/>
            <a:pathLst>
              <a:path fill="none" w="366" h="476">
                <a:moveTo>
                  <a:pt x="292" y="476"/>
                </a:moveTo>
                <a:lnTo>
                  <a:pt x="292" y="476"/>
                </a:lnTo>
                <a:lnTo>
                  <a:pt x="110" y="439"/>
                </a:lnTo>
                <a:lnTo>
                  <a:pt x="37" y="439"/>
                </a:lnTo>
                <a:lnTo>
                  <a:pt x="0" y="403"/>
                </a:lnTo>
                <a:lnTo>
                  <a:pt x="0" y="403"/>
                </a:lnTo>
                <a:lnTo>
                  <a:pt x="0" y="256"/>
                </a:lnTo>
                <a:lnTo>
                  <a:pt x="37" y="147"/>
                </a:lnTo>
                <a:lnTo>
                  <a:pt x="183" y="74"/>
                </a:lnTo>
                <a:lnTo>
                  <a:pt x="366" y="1"/>
                </a:lnTo>
                <a:lnTo>
                  <a:pt x="366" y="1"/>
                </a:lnTo>
                <a:lnTo>
                  <a:pt x="292" y="476"/>
                </a:lnTo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640" bIns="864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2" name="Google Shape;349;p32"/>
          <p:cNvSpPr/>
          <p:nvPr/>
        </p:nvSpPr>
        <p:spPr>
          <a:xfrm flipH="1">
            <a:off x="5227920" y="-992880"/>
            <a:ext cx="85320" cy="43200"/>
          </a:xfrm>
          <a:custGeom>
            <a:avLst/>
            <a:gdLst>
              <a:gd name="textAreaLeft" fmla="*/ -360 w 85320"/>
              <a:gd name="textAreaRight" fmla="*/ 85320 w 85320"/>
              <a:gd name="textAreaTop" fmla="*/ 0 h 43200"/>
              <a:gd name="textAreaBottom" fmla="*/ 43560 h 43200"/>
            </a:gdLst>
            <a:ahLst/>
            <a:rect l="textAreaLeft" t="textAreaTop" r="textAreaRight" b="textAreaBottom"/>
            <a:pathLst>
              <a:path fill="none" w="2303" h="1171">
                <a:moveTo>
                  <a:pt x="439" y="1170"/>
                </a:moveTo>
                <a:lnTo>
                  <a:pt x="439" y="1170"/>
                </a:lnTo>
                <a:lnTo>
                  <a:pt x="219" y="1134"/>
                </a:lnTo>
                <a:lnTo>
                  <a:pt x="0" y="1061"/>
                </a:lnTo>
                <a:lnTo>
                  <a:pt x="0" y="1061"/>
                </a:lnTo>
                <a:lnTo>
                  <a:pt x="329" y="732"/>
                </a:lnTo>
                <a:lnTo>
                  <a:pt x="621" y="476"/>
                </a:lnTo>
                <a:lnTo>
                  <a:pt x="621" y="476"/>
                </a:lnTo>
                <a:lnTo>
                  <a:pt x="950" y="257"/>
                </a:lnTo>
                <a:lnTo>
                  <a:pt x="1316" y="1"/>
                </a:lnTo>
                <a:lnTo>
                  <a:pt x="1316" y="1"/>
                </a:lnTo>
                <a:lnTo>
                  <a:pt x="2303" y="476"/>
                </a:lnTo>
                <a:lnTo>
                  <a:pt x="2303" y="476"/>
                </a:lnTo>
                <a:lnTo>
                  <a:pt x="1206" y="914"/>
                </a:lnTo>
                <a:lnTo>
                  <a:pt x="1206" y="914"/>
                </a:lnTo>
                <a:lnTo>
                  <a:pt x="841" y="1061"/>
                </a:lnTo>
                <a:lnTo>
                  <a:pt x="658" y="1134"/>
                </a:lnTo>
                <a:lnTo>
                  <a:pt x="439" y="1170"/>
                </a:lnTo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21600" bIns="2160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3" name="Google Shape;350;p32"/>
          <p:cNvSpPr/>
          <p:nvPr/>
        </p:nvSpPr>
        <p:spPr>
          <a:xfrm flipH="1">
            <a:off x="5256360" y="-1195920"/>
            <a:ext cx="92160" cy="63720"/>
          </a:xfrm>
          <a:custGeom>
            <a:avLst/>
            <a:gdLst>
              <a:gd name="textAreaLeft" fmla="*/ 360 w 92160"/>
              <a:gd name="textAreaRight" fmla="*/ 92880 w 92160"/>
              <a:gd name="textAreaTop" fmla="*/ 0 h 63720"/>
              <a:gd name="textAreaBottom" fmla="*/ 64080 h 63720"/>
            </a:gdLst>
            <a:ahLst/>
            <a:rect l="textAreaLeft" t="textAreaTop" r="textAreaRight" b="textAreaBottom"/>
            <a:pathLst>
              <a:path fill="none" w="2486" h="1719">
                <a:moveTo>
                  <a:pt x="0" y="1718"/>
                </a:moveTo>
                <a:lnTo>
                  <a:pt x="0" y="1718"/>
                </a:lnTo>
                <a:lnTo>
                  <a:pt x="73" y="1499"/>
                </a:lnTo>
                <a:lnTo>
                  <a:pt x="147" y="1316"/>
                </a:lnTo>
                <a:lnTo>
                  <a:pt x="293" y="1170"/>
                </a:lnTo>
                <a:lnTo>
                  <a:pt x="439" y="1061"/>
                </a:lnTo>
                <a:lnTo>
                  <a:pt x="731" y="878"/>
                </a:lnTo>
                <a:lnTo>
                  <a:pt x="878" y="805"/>
                </a:lnTo>
                <a:lnTo>
                  <a:pt x="1024" y="695"/>
                </a:lnTo>
                <a:lnTo>
                  <a:pt x="1024" y="695"/>
                </a:lnTo>
                <a:lnTo>
                  <a:pt x="768" y="403"/>
                </a:lnTo>
                <a:lnTo>
                  <a:pt x="768" y="403"/>
                </a:lnTo>
                <a:lnTo>
                  <a:pt x="987" y="220"/>
                </a:lnTo>
                <a:lnTo>
                  <a:pt x="1170" y="74"/>
                </a:lnTo>
                <a:lnTo>
                  <a:pt x="1316" y="37"/>
                </a:lnTo>
                <a:lnTo>
                  <a:pt x="1535" y="1"/>
                </a:lnTo>
                <a:lnTo>
                  <a:pt x="1535" y="1"/>
                </a:lnTo>
                <a:lnTo>
                  <a:pt x="1974" y="37"/>
                </a:lnTo>
                <a:lnTo>
                  <a:pt x="1974" y="37"/>
                </a:lnTo>
                <a:lnTo>
                  <a:pt x="1755" y="476"/>
                </a:lnTo>
                <a:lnTo>
                  <a:pt x="1755" y="476"/>
                </a:lnTo>
                <a:lnTo>
                  <a:pt x="2486" y="951"/>
                </a:lnTo>
                <a:lnTo>
                  <a:pt x="2486" y="951"/>
                </a:lnTo>
                <a:lnTo>
                  <a:pt x="2230" y="1316"/>
                </a:lnTo>
                <a:lnTo>
                  <a:pt x="2230" y="1316"/>
                </a:lnTo>
                <a:lnTo>
                  <a:pt x="2011" y="1280"/>
                </a:lnTo>
                <a:lnTo>
                  <a:pt x="1755" y="1280"/>
                </a:lnTo>
                <a:lnTo>
                  <a:pt x="1755" y="1280"/>
                </a:lnTo>
                <a:lnTo>
                  <a:pt x="1316" y="1316"/>
                </a:lnTo>
                <a:lnTo>
                  <a:pt x="878" y="1426"/>
                </a:lnTo>
                <a:lnTo>
                  <a:pt x="439" y="1536"/>
                </a:lnTo>
                <a:lnTo>
                  <a:pt x="0" y="1718"/>
                </a:lnTo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32040" bIns="3204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4" name="Google Shape;351;p32"/>
          <p:cNvSpPr/>
          <p:nvPr/>
        </p:nvSpPr>
        <p:spPr>
          <a:xfrm flipH="1">
            <a:off x="5980320" y="-984960"/>
            <a:ext cx="54000" cy="48600"/>
          </a:xfrm>
          <a:custGeom>
            <a:avLst/>
            <a:gdLst>
              <a:gd name="textAreaLeft" fmla="*/ 360 w 54000"/>
              <a:gd name="textAreaRight" fmla="*/ 54720 w 54000"/>
              <a:gd name="textAreaTop" fmla="*/ 0 h 48600"/>
              <a:gd name="textAreaBottom" fmla="*/ 48960 h 48600"/>
            </a:gdLst>
            <a:ahLst/>
            <a:rect l="textAreaLeft" t="textAreaTop" r="textAreaRight" b="textAreaBottom"/>
            <a:pathLst>
              <a:path w="1463" h="1316">
                <a:moveTo>
                  <a:pt x="1462" y="0"/>
                </a:moveTo>
                <a:lnTo>
                  <a:pt x="439" y="475"/>
                </a:lnTo>
                <a:lnTo>
                  <a:pt x="147" y="621"/>
                </a:lnTo>
                <a:lnTo>
                  <a:pt x="74" y="694"/>
                </a:lnTo>
                <a:lnTo>
                  <a:pt x="37" y="768"/>
                </a:lnTo>
                <a:lnTo>
                  <a:pt x="0" y="877"/>
                </a:lnTo>
                <a:lnTo>
                  <a:pt x="0" y="987"/>
                </a:lnTo>
                <a:lnTo>
                  <a:pt x="74" y="1316"/>
                </a:lnTo>
                <a:lnTo>
                  <a:pt x="402" y="1279"/>
                </a:lnTo>
                <a:lnTo>
                  <a:pt x="658" y="1206"/>
                </a:lnTo>
                <a:lnTo>
                  <a:pt x="878" y="1097"/>
                </a:lnTo>
                <a:lnTo>
                  <a:pt x="1060" y="950"/>
                </a:lnTo>
                <a:lnTo>
                  <a:pt x="1207" y="768"/>
                </a:lnTo>
                <a:lnTo>
                  <a:pt x="1316" y="548"/>
                </a:lnTo>
                <a:lnTo>
                  <a:pt x="1426" y="292"/>
                </a:lnTo>
                <a:lnTo>
                  <a:pt x="1462" y="0"/>
                </a:lnTo>
                <a:close/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24480" bIns="2448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5" name="Google Shape;352;p32"/>
          <p:cNvSpPr/>
          <p:nvPr/>
        </p:nvSpPr>
        <p:spPr>
          <a:xfrm flipH="1">
            <a:off x="5980320" y="-984960"/>
            <a:ext cx="54000" cy="48600"/>
          </a:xfrm>
          <a:custGeom>
            <a:avLst/>
            <a:gdLst>
              <a:gd name="textAreaLeft" fmla="*/ 360 w 54000"/>
              <a:gd name="textAreaRight" fmla="*/ 54720 w 54000"/>
              <a:gd name="textAreaTop" fmla="*/ 0 h 48600"/>
              <a:gd name="textAreaBottom" fmla="*/ 48960 h 48600"/>
            </a:gdLst>
            <a:ahLst/>
            <a:rect l="textAreaLeft" t="textAreaTop" r="textAreaRight" b="textAreaBottom"/>
            <a:pathLst>
              <a:path fill="none" w="1463" h="1316">
                <a:moveTo>
                  <a:pt x="1462" y="0"/>
                </a:moveTo>
                <a:lnTo>
                  <a:pt x="1462" y="0"/>
                </a:lnTo>
                <a:lnTo>
                  <a:pt x="439" y="475"/>
                </a:lnTo>
                <a:lnTo>
                  <a:pt x="439" y="475"/>
                </a:lnTo>
                <a:lnTo>
                  <a:pt x="147" y="621"/>
                </a:lnTo>
                <a:lnTo>
                  <a:pt x="74" y="694"/>
                </a:lnTo>
                <a:lnTo>
                  <a:pt x="37" y="768"/>
                </a:lnTo>
                <a:lnTo>
                  <a:pt x="0" y="877"/>
                </a:lnTo>
                <a:lnTo>
                  <a:pt x="0" y="987"/>
                </a:lnTo>
                <a:lnTo>
                  <a:pt x="74" y="1316"/>
                </a:lnTo>
                <a:lnTo>
                  <a:pt x="74" y="1316"/>
                </a:lnTo>
                <a:lnTo>
                  <a:pt x="402" y="1279"/>
                </a:lnTo>
                <a:lnTo>
                  <a:pt x="658" y="1206"/>
                </a:lnTo>
                <a:lnTo>
                  <a:pt x="878" y="1097"/>
                </a:lnTo>
                <a:lnTo>
                  <a:pt x="1060" y="950"/>
                </a:lnTo>
                <a:lnTo>
                  <a:pt x="1207" y="768"/>
                </a:lnTo>
                <a:lnTo>
                  <a:pt x="1316" y="548"/>
                </a:lnTo>
                <a:lnTo>
                  <a:pt x="1426" y="292"/>
                </a:lnTo>
                <a:lnTo>
                  <a:pt x="1462" y="0"/>
                </a:lnTo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24480" bIns="2448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6" name="Google Shape;353;p32"/>
          <p:cNvSpPr/>
          <p:nvPr/>
        </p:nvSpPr>
        <p:spPr>
          <a:xfrm flipH="1">
            <a:off x="5686560" y="-761760"/>
            <a:ext cx="21600" cy="55440"/>
          </a:xfrm>
          <a:custGeom>
            <a:avLst/>
            <a:gdLst>
              <a:gd name="textAreaLeft" fmla="*/ 360 w 21600"/>
              <a:gd name="textAreaRight" fmla="*/ 22320 w 21600"/>
              <a:gd name="textAreaTop" fmla="*/ 0 h 55440"/>
              <a:gd name="textAreaBottom" fmla="*/ 55800 h 55440"/>
            </a:gdLst>
            <a:ahLst/>
            <a:rect l="textAreaLeft" t="textAreaTop" r="textAreaRight" b="textAreaBottom"/>
            <a:pathLst>
              <a:path w="586" h="1500">
                <a:moveTo>
                  <a:pt x="257" y="0"/>
                </a:moveTo>
                <a:lnTo>
                  <a:pt x="37" y="37"/>
                </a:lnTo>
                <a:lnTo>
                  <a:pt x="1" y="439"/>
                </a:lnTo>
                <a:lnTo>
                  <a:pt x="1" y="805"/>
                </a:lnTo>
                <a:lnTo>
                  <a:pt x="37" y="1170"/>
                </a:lnTo>
                <a:lnTo>
                  <a:pt x="147" y="1499"/>
                </a:lnTo>
                <a:lnTo>
                  <a:pt x="220" y="1316"/>
                </a:lnTo>
                <a:lnTo>
                  <a:pt x="293" y="1170"/>
                </a:lnTo>
                <a:lnTo>
                  <a:pt x="476" y="805"/>
                </a:lnTo>
                <a:lnTo>
                  <a:pt x="549" y="622"/>
                </a:lnTo>
                <a:lnTo>
                  <a:pt x="586" y="439"/>
                </a:lnTo>
                <a:lnTo>
                  <a:pt x="586" y="256"/>
                </a:lnTo>
                <a:lnTo>
                  <a:pt x="512" y="37"/>
                </a:lnTo>
                <a:lnTo>
                  <a:pt x="293" y="0"/>
                </a:lnTo>
                <a:close/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27720" bIns="2772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7" name="Google Shape;354;p32"/>
          <p:cNvSpPr/>
          <p:nvPr/>
        </p:nvSpPr>
        <p:spPr>
          <a:xfrm flipH="1">
            <a:off x="5686560" y="-761760"/>
            <a:ext cx="21600" cy="55440"/>
          </a:xfrm>
          <a:custGeom>
            <a:avLst/>
            <a:gdLst>
              <a:gd name="textAreaLeft" fmla="*/ 360 w 21600"/>
              <a:gd name="textAreaRight" fmla="*/ 22320 w 21600"/>
              <a:gd name="textAreaTop" fmla="*/ 0 h 55440"/>
              <a:gd name="textAreaBottom" fmla="*/ 55800 h 55440"/>
            </a:gdLst>
            <a:ahLst/>
            <a:rect l="textAreaLeft" t="textAreaTop" r="textAreaRight" b="textAreaBottom"/>
            <a:pathLst>
              <a:path fill="none" w="586" h="1500">
                <a:moveTo>
                  <a:pt x="257" y="0"/>
                </a:moveTo>
                <a:lnTo>
                  <a:pt x="257" y="0"/>
                </a:lnTo>
                <a:lnTo>
                  <a:pt x="37" y="37"/>
                </a:lnTo>
                <a:lnTo>
                  <a:pt x="37" y="37"/>
                </a:lnTo>
                <a:lnTo>
                  <a:pt x="1" y="439"/>
                </a:lnTo>
                <a:lnTo>
                  <a:pt x="1" y="805"/>
                </a:lnTo>
                <a:lnTo>
                  <a:pt x="37" y="1170"/>
                </a:lnTo>
                <a:lnTo>
                  <a:pt x="147" y="1499"/>
                </a:lnTo>
                <a:lnTo>
                  <a:pt x="147" y="1499"/>
                </a:lnTo>
                <a:lnTo>
                  <a:pt x="220" y="1316"/>
                </a:lnTo>
                <a:lnTo>
                  <a:pt x="293" y="1170"/>
                </a:lnTo>
                <a:lnTo>
                  <a:pt x="476" y="805"/>
                </a:lnTo>
                <a:lnTo>
                  <a:pt x="549" y="622"/>
                </a:lnTo>
                <a:lnTo>
                  <a:pt x="586" y="439"/>
                </a:lnTo>
                <a:lnTo>
                  <a:pt x="586" y="256"/>
                </a:lnTo>
                <a:lnTo>
                  <a:pt x="512" y="37"/>
                </a:lnTo>
                <a:lnTo>
                  <a:pt x="512" y="37"/>
                </a:lnTo>
                <a:lnTo>
                  <a:pt x="293" y="0"/>
                </a:lnTo>
                <a:lnTo>
                  <a:pt x="293" y="0"/>
                </a:lnTo>
                <a:lnTo>
                  <a:pt x="257" y="0"/>
                </a:lnTo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27720" bIns="2772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8" name="Google Shape;355;p32"/>
          <p:cNvSpPr/>
          <p:nvPr/>
        </p:nvSpPr>
        <p:spPr>
          <a:xfrm flipH="1">
            <a:off x="6144840" y="-1285560"/>
            <a:ext cx="43200" cy="32400"/>
          </a:xfrm>
          <a:custGeom>
            <a:avLst/>
            <a:gdLst>
              <a:gd name="textAreaLeft" fmla="*/ 360 w 43200"/>
              <a:gd name="textAreaRight" fmla="*/ 43920 w 43200"/>
              <a:gd name="textAreaTop" fmla="*/ 0 h 32400"/>
              <a:gd name="textAreaBottom" fmla="*/ 32760 h 32400"/>
            </a:gdLst>
            <a:ahLst/>
            <a:rect l="textAreaLeft" t="textAreaTop" r="textAreaRight" b="textAreaBottom"/>
            <a:pathLst>
              <a:path w="1170" h="878">
                <a:moveTo>
                  <a:pt x="548" y="0"/>
                </a:moveTo>
                <a:lnTo>
                  <a:pt x="293" y="37"/>
                </a:lnTo>
                <a:lnTo>
                  <a:pt x="0" y="183"/>
                </a:lnTo>
                <a:lnTo>
                  <a:pt x="110" y="256"/>
                </a:lnTo>
                <a:lnTo>
                  <a:pt x="219" y="366"/>
                </a:lnTo>
                <a:lnTo>
                  <a:pt x="402" y="585"/>
                </a:lnTo>
                <a:lnTo>
                  <a:pt x="512" y="695"/>
                </a:lnTo>
                <a:lnTo>
                  <a:pt x="585" y="804"/>
                </a:lnTo>
                <a:lnTo>
                  <a:pt x="731" y="841"/>
                </a:lnTo>
                <a:lnTo>
                  <a:pt x="877" y="877"/>
                </a:lnTo>
                <a:lnTo>
                  <a:pt x="1024" y="877"/>
                </a:lnTo>
                <a:lnTo>
                  <a:pt x="1170" y="804"/>
                </a:lnTo>
                <a:lnTo>
                  <a:pt x="1024" y="439"/>
                </a:lnTo>
                <a:lnTo>
                  <a:pt x="877" y="183"/>
                </a:lnTo>
                <a:lnTo>
                  <a:pt x="731" y="37"/>
                </a:lnTo>
                <a:lnTo>
                  <a:pt x="621" y="0"/>
                </a:lnTo>
                <a:close/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6200" bIns="1620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9" name="Google Shape;356;p32"/>
          <p:cNvSpPr/>
          <p:nvPr/>
        </p:nvSpPr>
        <p:spPr>
          <a:xfrm flipH="1">
            <a:off x="6144840" y="-1285560"/>
            <a:ext cx="43200" cy="32400"/>
          </a:xfrm>
          <a:custGeom>
            <a:avLst/>
            <a:gdLst>
              <a:gd name="textAreaLeft" fmla="*/ 360 w 43200"/>
              <a:gd name="textAreaRight" fmla="*/ 43920 w 43200"/>
              <a:gd name="textAreaTop" fmla="*/ 0 h 32400"/>
              <a:gd name="textAreaBottom" fmla="*/ 32760 h 32400"/>
            </a:gdLst>
            <a:ahLst/>
            <a:rect l="textAreaLeft" t="textAreaTop" r="textAreaRight" b="textAreaBottom"/>
            <a:pathLst>
              <a:path fill="none" w="1170" h="878">
                <a:moveTo>
                  <a:pt x="548" y="0"/>
                </a:moveTo>
                <a:lnTo>
                  <a:pt x="548" y="0"/>
                </a:lnTo>
                <a:lnTo>
                  <a:pt x="293" y="37"/>
                </a:lnTo>
                <a:lnTo>
                  <a:pt x="0" y="183"/>
                </a:lnTo>
                <a:lnTo>
                  <a:pt x="0" y="183"/>
                </a:lnTo>
                <a:lnTo>
                  <a:pt x="110" y="256"/>
                </a:lnTo>
                <a:lnTo>
                  <a:pt x="219" y="366"/>
                </a:lnTo>
                <a:lnTo>
                  <a:pt x="402" y="585"/>
                </a:lnTo>
                <a:lnTo>
                  <a:pt x="512" y="695"/>
                </a:lnTo>
                <a:lnTo>
                  <a:pt x="585" y="804"/>
                </a:lnTo>
                <a:lnTo>
                  <a:pt x="731" y="841"/>
                </a:lnTo>
                <a:lnTo>
                  <a:pt x="877" y="877"/>
                </a:lnTo>
                <a:lnTo>
                  <a:pt x="877" y="877"/>
                </a:lnTo>
                <a:lnTo>
                  <a:pt x="1024" y="877"/>
                </a:lnTo>
                <a:lnTo>
                  <a:pt x="1170" y="804"/>
                </a:lnTo>
                <a:lnTo>
                  <a:pt x="1170" y="804"/>
                </a:lnTo>
                <a:lnTo>
                  <a:pt x="1024" y="439"/>
                </a:lnTo>
                <a:lnTo>
                  <a:pt x="877" y="183"/>
                </a:lnTo>
                <a:lnTo>
                  <a:pt x="731" y="37"/>
                </a:lnTo>
                <a:lnTo>
                  <a:pt x="621" y="0"/>
                </a:lnTo>
                <a:lnTo>
                  <a:pt x="548" y="0"/>
                </a:lnTo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6200" bIns="1620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10" name="Google Shape;357;p32"/>
          <p:cNvSpPr/>
          <p:nvPr/>
        </p:nvSpPr>
        <p:spPr>
          <a:xfrm flipH="1">
            <a:off x="6161400" y="-1118160"/>
            <a:ext cx="22680" cy="17280"/>
          </a:xfrm>
          <a:custGeom>
            <a:avLst/>
            <a:gdLst>
              <a:gd name="textAreaLeft" fmla="*/ -360 w 22680"/>
              <a:gd name="textAreaRight" fmla="*/ 22680 w 22680"/>
              <a:gd name="textAreaTop" fmla="*/ 0 h 17280"/>
              <a:gd name="textAreaBottom" fmla="*/ 17640 h 17280"/>
            </a:gdLst>
            <a:ahLst/>
            <a:rect l="textAreaLeft" t="textAreaTop" r="textAreaRight" b="textAreaBottom"/>
            <a:pathLst>
              <a:path w="622" h="477">
                <a:moveTo>
                  <a:pt x="293" y="1"/>
                </a:moveTo>
                <a:lnTo>
                  <a:pt x="220" y="38"/>
                </a:lnTo>
                <a:lnTo>
                  <a:pt x="146" y="111"/>
                </a:lnTo>
                <a:lnTo>
                  <a:pt x="0" y="257"/>
                </a:lnTo>
                <a:lnTo>
                  <a:pt x="110" y="366"/>
                </a:lnTo>
                <a:lnTo>
                  <a:pt x="183" y="440"/>
                </a:lnTo>
                <a:lnTo>
                  <a:pt x="256" y="476"/>
                </a:lnTo>
                <a:lnTo>
                  <a:pt x="293" y="476"/>
                </a:lnTo>
                <a:lnTo>
                  <a:pt x="366" y="440"/>
                </a:lnTo>
                <a:lnTo>
                  <a:pt x="439" y="403"/>
                </a:lnTo>
                <a:lnTo>
                  <a:pt x="622" y="257"/>
                </a:lnTo>
                <a:lnTo>
                  <a:pt x="439" y="74"/>
                </a:lnTo>
                <a:lnTo>
                  <a:pt x="366" y="1"/>
                </a:lnTo>
                <a:close/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640" bIns="864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11" name="Google Shape;358;p32"/>
          <p:cNvSpPr/>
          <p:nvPr/>
        </p:nvSpPr>
        <p:spPr>
          <a:xfrm flipH="1">
            <a:off x="6161400" y="-1118160"/>
            <a:ext cx="22680" cy="17280"/>
          </a:xfrm>
          <a:custGeom>
            <a:avLst/>
            <a:gdLst>
              <a:gd name="textAreaLeft" fmla="*/ -360 w 22680"/>
              <a:gd name="textAreaRight" fmla="*/ 22680 w 22680"/>
              <a:gd name="textAreaTop" fmla="*/ 0 h 17280"/>
              <a:gd name="textAreaBottom" fmla="*/ 17640 h 17280"/>
            </a:gdLst>
            <a:ahLst/>
            <a:rect l="textAreaLeft" t="textAreaTop" r="textAreaRight" b="textAreaBottom"/>
            <a:pathLst>
              <a:path fill="none" w="622" h="477">
                <a:moveTo>
                  <a:pt x="329" y="1"/>
                </a:moveTo>
                <a:lnTo>
                  <a:pt x="329" y="1"/>
                </a:lnTo>
                <a:lnTo>
                  <a:pt x="293" y="1"/>
                </a:lnTo>
                <a:lnTo>
                  <a:pt x="293" y="1"/>
                </a:lnTo>
                <a:lnTo>
                  <a:pt x="220" y="38"/>
                </a:lnTo>
                <a:lnTo>
                  <a:pt x="146" y="111"/>
                </a:lnTo>
                <a:lnTo>
                  <a:pt x="0" y="257"/>
                </a:lnTo>
                <a:lnTo>
                  <a:pt x="0" y="257"/>
                </a:lnTo>
                <a:lnTo>
                  <a:pt x="110" y="366"/>
                </a:lnTo>
                <a:lnTo>
                  <a:pt x="183" y="440"/>
                </a:lnTo>
                <a:lnTo>
                  <a:pt x="256" y="476"/>
                </a:lnTo>
                <a:lnTo>
                  <a:pt x="256" y="476"/>
                </a:lnTo>
                <a:lnTo>
                  <a:pt x="293" y="476"/>
                </a:lnTo>
                <a:lnTo>
                  <a:pt x="293" y="476"/>
                </a:lnTo>
                <a:lnTo>
                  <a:pt x="366" y="440"/>
                </a:lnTo>
                <a:lnTo>
                  <a:pt x="439" y="403"/>
                </a:lnTo>
                <a:lnTo>
                  <a:pt x="622" y="257"/>
                </a:lnTo>
                <a:lnTo>
                  <a:pt x="622" y="257"/>
                </a:lnTo>
                <a:lnTo>
                  <a:pt x="439" y="74"/>
                </a:lnTo>
                <a:lnTo>
                  <a:pt x="366" y="1"/>
                </a:lnTo>
                <a:lnTo>
                  <a:pt x="329" y="1"/>
                </a:lnTo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640" bIns="864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12" name="Google Shape;359;p32"/>
          <p:cNvSpPr/>
          <p:nvPr/>
        </p:nvSpPr>
        <p:spPr>
          <a:xfrm flipH="1">
            <a:off x="6298560" y="-866520"/>
            <a:ext cx="18720" cy="17280"/>
          </a:xfrm>
          <a:custGeom>
            <a:avLst/>
            <a:gdLst>
              <a:gd name="textAreaLeft" fmla="*/ 360 w 18720"/>
              <a:gd name="textAreaRight" fmla="*/ 19440 w 18720"/>
              <a:gd name="textAreaTop" fmla="*/ 0 h 17280"/>
              <a:gd name="textAreaBottom" fmla="*/ 17640 h 17280"/>
            </a:gdLst>
            <a:ahLst/>
            <a:rect l="textAreaLeft" t="textAreaTop" r="textAreaRight" b="textAreaBottom"/>
            <a:pathLst>
              <a:path w="513" h="477">
                <a:moveTo>
                  <a:pt x="476" y="1"/>
                </a:moveTo>
                <a:lnTo>
                  <a:pt x="1" y="330"/>
                </a:lnTo>
                <a:lnTo>
                  <a:pt x="147" y="440"/>
                </a:lnTo>
                <a:lnTo>
                  <a:pt x="257" y="476"/>
                </a:lnTo>
                <a:lnTo>
                  <a:pt x="366" y="440"/>
                </a:lnTo>
                <a:lnTo>
                  <a:pt x="476" y="367"/>
                </a:lnTo>
                <a:lnTo>
                  <a:pt x="512" y="330"/>
                </a:lnTo>
                <a:lnTo>
                  <a:pt x="512" y="257"/>
                </a:lnTo>
                <a:lnTo>
                  <a:pt x="476" y="1"/>
                </a:lnTo>
                <a:close/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640" bIns="864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13" name="Google Shape;360;p32"/>
          <p:cNvSpPr/>
          <p:nvPr/>
        </p:nvSpPr>
        <p:spPr>
          <a:xfrm flipH="1">
            <a:off x="6298560" y="-866520"/>
            <a:ext cx="18720" cy="17280"/>
          </a:xfrm>
          <a:custGeom>
            <a:avLst/>
            <a:gdLst>
              <a:gd name="textAreaLeft" fmla="*/ 360 w 18720"/>
              <a:gd name="textAreaRight" fmla="*/ 19440 w 18720"/>
              <a:gd name="textAreaTop" fmla="*/ 0 h 17280"/>
              <a:gd name="textAreaBottom" fmla="*/ 17640 h 17280"/>
            </a:gdLst>
            <a:ahLst/>
            <a:rect l="textAreaLeft" t="textAreaTop" r="textAreaRight" b="textAreaBottom"/>
            <a:pathLst>
              <a:path fill="none" w="513" h="477">
                <a:moveTo>
                  <a:pt x="476" y="1"/>
                </a:moveTo>
                <a:lnTo>
                  <a:pt x="476" y="1"/>
                </a:lnTo>
                <a:lnTo>
                  <a:pt x="1" y="330"/>
                </a:lnTo>
                <a:lnTo>
                  <a:pt x="1" y="330"/>
                </a:lnTo>
                <a:lnTo>
                  <a:pt x="147" y="440"/>
                </a:lnTo>
                <a:lnTo>
                  <a:pt x="257" y="476"/>
                </a:lnTo>
                <a:lnTo>
                  <a:pt x="257" y="476"/>
                </a:lnTo>
                <a:lnTo>
                  <a:pt x="366" y="440"/>
                </a:lnTo>
                <a:lnTo>
                  <a:pt x="476" y="367"/>
                </a:lnTo>
                <a:lnTo>
                  <a:pt x="476" y="367"/>
                </a:lnTo>
                <a:lnTo>
                  <a:pt x="512" y="330"/>
                </a:lnTo>
                <a:lnTo>
                  <a:pt x="512" y="257"/>
                </a:lnTo>
                <a:lnTo>
                  <a:pt x="476" y="1"/>
                </a:lnTo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640" bIns="864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14" name="Google Shape;361;p32"/>
          <p:cNvSpPr/>
          <p:nvPr/>
        </p:nvSpPr>
        <p:spPr>
          <a:xfrm flipH="1">
            <a:off x="6336720" y="-847440"/>
            <a:ext cx="10440" cy="7920"/>
          </a:xfrm>
          <a:custGeom>
            <a:avLst/>
            <a:gdLst>
              <a:gd name="textAreaLeft" fmla="*/ -360 w 10440"/>
              <a:gd name="textAreaRight" fmla="*/ 10440 w 10440"/>
              <a:gd name="textAreaTop" fmla="*/ 0 h 7920"/>
              <a:gd name="textAreaBottom" fmla="*/ 8280 h 7920"/>
            </a:gdLst>
            <a:ahLst/>
            <a:rect l="textAreaLeft" t="textAreaTop" r="textAreaRight" b="textAreaBottom"/>
            <a:pathLst>
              <a:path w="293" h="221">
                <a:moveTo>
                  <a:pt x="146" y="1"/>
                </a:moveTo>
                <a:lnTo>
                  <a:pt x="73" y="37"/>
                </a:lnTo>
                <a:lnTo>
                  <a:pt x="0" y="110"/>
                </a:lnTo>
                <a:lnTo>
                  <a:pt x="37" y="183"/>
                </a:lnTo>
                <a:lnTo>
                  <a:pt x="110" y="220"/>
                </a:lnTo>
                <a:lnTo>
                  <a:pt x="183" y="183"/>
                </a:lnTo>
                <a:lnTo>
                  <a:pt x="292" y="110"/>
                </a:lnTo>
                <a:lnTo>
                  <a:pt x="219" y="37"/>
                </a:lnTo>
                <a:lnTo>
                  <a:pt x="146" y="1"/>
                </a:lnTo>
                <a:close/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3960" bIns="396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15" name="Google Shape;362;p32"/>
          <p:cNvSpPr/>
          <p:nvPr/>
        </p:nvSpPr>
        <p:spPr>
          <a:xfrm flipH="1">
            <a:off x="6336720" y="-847440"/>
            <a:ext cx="10440" cy="7920"/>
          </a:xfrm>
          <a:custGeom>
            <a:avLst/>
            <a:gdLst>
              <a:gd name="textAreaLeft" fmla="*/ -360 w 10440"/>
              <a:gd name="textAreaRight" fmla="*/ 10440 w 10440"/>
              <a:gd name="textAreaTop" fmla="*/ 0 h 7920"/>
              <a:gd name="textAreaBottom" fmla="*/ 8280 h 7920"/>
            </a:gdLst>
            <a:ahLst/>
            <a:rect l="textAreaLeft" t="textAreaTop" r="textAreaRight" b="textAreaBottom"/>
            <a:pathLst>
              <a:path fill="none" w="293" h="221">
                <a:moveTo>
                  <a:pt x="146" y="1"/>
                </a:moveTo>
                <a:lnTo>
                  <a:pt x="146" y="1"/>
                </a:lnTo>
                <a:lnTo>
                  <a:pt x="146" y="1"/>
                </a:lnTo>
                <a:lnTo>
                  <a:pt x="146" y="1"/>
                </a:lnTo>
                <a:lnTo>
                  <a:pt x="73" y="37"/>
                </a:lnTo>
                <a:lnTo>
                  <a:pt x="0" y="110"/>
                </a:lnTo>
                <a:lnTo>
                  <a:pt x="0" y="110"/>
                </a:lnTo>
                <a:lnTo>
                  <a:pt x="37" y="183"/>
                </a:lnTo>
                <a:lnTo>
                  <a:pt x="110" y="220"/>
                </a:lnTo>
                <a:lnTo>
                  <a:pt x="110" y="220"/>
                </a:lnTo>
                <a:lnTo>
                  <a:pt x="110" y="220"/>
                </a:lnTo>
                <a:lnTo>
                  <a:pt x="110" y="220"/>
                </a:lnTo>
                <a:lnTo>
                  <a:pt x="183" y="183"/>
                </a:lnTo>
                <a:lnTo>
                  <a:pt x="292" y="110"/>
                </a:lnTo>
                <a:lnTo>
                  <a:pt x="292" y="110"/>
                </a:lnTo>
                <a:lnTo>
                  <a:pt x="219" y="37"/>
                </a:lnTo>
                <a:lnTo>
                  <a:pt x="146" y="1"/>
                </a:lnTo>
              </a:path>
            </a:pathLst>
          </a:custGeom>
          <a:solidFill>
            <a:schemeClr val="dk1">
              <a:alpha val="47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3960" bIns="3960" anchor="ctr">
            <a:noAutofit/>
          </a:bodyPr>
          <a:p>
            <a:endParaRPr b="0" lang="ru-R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16" name="Google Shape;363;p32" descr=""/>
          <p:cNvPicPr/>
          <p:nvPr/>
        </p:nvPicPr>
        <p:blipFill>
          <a:blip r:embed="rId3">
            <a:alphaModFix amt="41000"/>
          </a:blip>
          <a:stretch/>
        </p:blipFill>
        <p:spPr>
          <a:xfrm flipH="1" rot="1296000">
            <a:off x="5717880" y="2735280"/>
            <a:ext cx="6635160" cy="4297680"/>
          </a:xfrm>
          <a:prstGeom prst="rect">
            <a:avLst/>
          </a:prstGeom>
          <a:ln w="0">
            <a:noFill/>
          </a:ln>
        </p:spPr>
      </p:pic>
      <p:pic>
        <p:nvPicPr>
          <p:cNvPr id="317" name="Google Shape;364;p32" descr=""/>
          <p:cNvPicPr/>
          <p:nvPr/>
        </p:nvPicPr>
        <p:blipFill>
          <a:blip r:embed="rId4"/>
          <a:stretch/>
        </p:blipFill>
        <p:spPr>
          <a:xfrm>
            <a:off x="5037840" y="3302640"/>
            <a:ext cx="3841920" cy="3783240"/>
          </a:xfrm>
          <a:prstGeom prst="rect">
            <a:avLst/>
          </a:prstGeom>
          <a:ln w="0">
            <a:noFill/>
          </a:ln>
        </p:spPr>
      </p:pic>
      <p:pic>
        <p:nvPicPr>
          <p:cNvPr id="318" name="Google Shape;365;p32" descr=""/>
          <p:cNvPicPr/>
          <p:nvPr/>
        </p:nvPicPr>
        <p:blipFill>
          <a:blip r:embed="rId5"/>
          <a:stretch/>
        </p:blipFill>
        <p:spPr>
          <a:xfrm>
            <a:off x="7753680" y="80640"/>
            <a:ext cx="3841920" cy="3783240"/>
          </a:xfrm>
          <a:prstGeom prst="rect">
            <a:avLst/>
          </a:prstGeom>
          <a:ln w="0">
            <a:noFill/>
          </a:ln>
        </p:spPr>
      </p:pic>
      <p:pic>
        <p:nvPicPr>
          <p:cNvPr id="319" name="Google Shape;366;p32" descr=""/>
          <p:cNvPicPr/>
          <p:nvPr/>
        </p:nvPicPr>
        <p:blipFill>
          <a:blip r:embed="rId6"/>
          <a:stretch/>
        </p:blipFill>
        <p:spPr>
          <a:xfrm>
            <a:off x="4543200" y="-1435320"/>
            <a:ext cx="2974680" cy="2929320"/>
          </a:xfrm>
          <a:prstGeom prst="rect">
            <a:avLst/>
          </a:prstGeom>
          <a:ln w="0">
            <a:noFill/>
          </a:ln>
        </p:spPr>
      </p:pic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7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68;p33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325" name="Google Shape;369;p33" descr=""/>
          <p:cNvPicPr/>
          <p:nvPr/>
        </p:nvPicPr>
        <p:blipFill>
          <a:blip r:embed="rId3">
            <a:alphaModFix amt="41000"/>
          </a:blip>
          <a:stretch/>
        </p:blipFill>
        <p:spPr>
          <a:xfrm rot="20189400">
            <a:off x="-3196080" y="2790000"/>
            <a:ext cx="6635160" cy="4297680"/>
          </a:xfrm>
          <a:prstGeom prst="rect">
            <a:avLst/>
          </a:prstGeom>
          <a:ln w="0">
            <a:noFill/>
          </a:ln>
        </p:spPr>
      </p:pic>
      <p:pic>
        <p:nvPicPr>
          <p:cNvPr id="326" name="Google Shape;370;p33" descr=""/>
          <p:cNvPicPr/>
          <p:nvPr/>
        </p:nvPicPr>
        <p:blipFill>
          <a:blip r:embed="rId4"/>
          <a:stretch/>
        </p:blipFill>
        <p:spPr>
          <a:xfrm>
            <a:off x="248040" y="3275640"/>
            <a:ext cx="3841920" cy="3783240"/>
          </a:xfrm>
          <a:prstGeom prst="rect">
            <a:avLst/>
          </a:prstGeom>
          <a:ln w="0">
            <a:noFill/>
          </a:ln>
        </p:spPr>
      </p:pic>
      <p:pic>
        <p:nvPicPr>
          <p:cNvPr id="327" name="Google Shape;371;p33" descr=""/>
          <p:cNvPicPr/>
          <p:nvPr/>
        </p:nvPicPr>
        <p:blipFill>
          <a:blip r:embed="rId5"/>
          <a:stretch/>
        </p:blipFill>
        <p:spPr>
          <a:xfrm>
            <a:off x="-2466360" y="91800"/>
            <a:ext cx="3841920" cy="3783240"/>
          </a:xfrm>
          <a:prstGeom prst="rect">
            <a:avLst/>
          </a:prstGeom>
          <a:ln w="0">
            <a:noFill/>
          </a:ln>
        </p:spPr>
      </p:pic>
      <p:pic>
        <p:nvPicPr>
          <p:cNvPr id="328" name="Google Shape;372;p33" descr=""/>
          <p:cNvPicPr/>
          <p:nvPr/>
        </p:nvPicPr>
        <p:blipFill>
          <a:blip r:embed="rId6"/>
          <a:stretch/>
        </p:blipFill>
        <p:spPr>
          <a:xfrm>
            <a:off x="1695600" y="-1340640"/>
            <a:ext cx="2763720" cy="2721600"/>
          </a:xfrm>
          <a:prstGeom prst="rect">
            <a:avLst/>
          </a:prstGeom>
          <a:ln w="0">
            <a:noFill/>
          </a:ln>
        </p:spPr>
      </p:pic>
      <p:pic>
        <p:nvPicPr>
          <p:cNvPr id="329" name="Google Shape;373;p33" descr=""/>
          <p:cNvPicPr/>
          <p:nvPr/>
        </p:nvPicPr>
        <p:blipFill>
          <a:blip r:embed="rId7">
            <a:alphaModFix amt="41000"/>
          </a:blip>
          <a:stretch/>
        </p:blipFill>
        <p:spPr>
          <a:xfrm rot="605400">
            <a:off x="5268240" y="4423320"/>
            <a:ext cx="6635160" cy="4297680"/>
          </a:xfrm>
          <a:prstGeom prst="rect">
            <a:avLst/>
          </a:prstGeom>
          <a:ln w="0">
            <a:noFill/>
          </a:ln>
        </p:spPr>
      </p:pic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4459680" y="1093680"/>
            <a:ext cx="3963960" cy="206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8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77;p34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336" name="Google Shape;378;p34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38" name="Google Shape;380;p34" descr=""/>
          <p:cNvPicPr/>
          <p:nvPr/>
        </p:nvPicPr>
        <p:blipFill>
          <a:blip r:embed="rId4">
            <a:alphaModFix amt="41000"/>
          </a:blip>
          <a:stretch/>
        </p:blipFill>
        <p:spPr>
          <a:xfrm rot="510000">
            <a:off x="1563840" y="4504320"/>
            <a:ext cx="5644800" cy="3656160"/>
          </a:xfrm>
          <a:prstGeom prst="rect">
            <a:avLst/>
          </a:prstGeom>
          <a:ln w="0">
            <a:noFill/>
          </a:ln>
        </p:spPr>
      </p:pic>
      <p:pic>
        <p:nvPicPr>
          <p:cNvPr id="339" name="Google Shape;381;p34" descr=""/>
          <p:cNvPicPr/>
          <p:nvPr/>
        </p:nvPicPr>
        <p:blipFill>
          <a:blip r:embed="rId5"/>
          <a:stretch/>
        </p:blipFill>
        <p:spPr>
          <a:xfrm>
            <a:off x="7191720" y="-991080"/>
            <a:ext cx="2763720" cy="2721600"/>
          </a:xfrm>
          <a:prstGeom prst="rect">
            <a:avLst/>
          </a:prstGeom>
          <a:ln w="0">
            <a:noFill/>
          </a:ln>
        </p:spPr>
      </p:pic>
      <p:sp>
        <p:nvSpPr>
          <p:cNvPr id="3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6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83;p35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345" name="Google Shape;384;p35" descr=""/>
          <p:cNvPicPr/>
          <p:nvPr/>
        </p:nvPicPr>
        <p:blipFill>
          <a:blip r:embed="rId3"/>
          <a:stretch/>
        </p:blipFill>
        <p:spPr>
          <a:xfrm>
            <a:off x="-1427400" y="-852120"/>
            <a:ext cx="2763720" cy="2721600"/>
          </a:xfrm>
          <a:prstGeom prst="rect">
            <a:avLst/>
          </a:prstGeom>
          <a:ln w="0">
            <a:noFill/>
          </a:ln>
        </p:spPr>
      </p:pic>
      <p:pic>
        <p:nvPicPr>
          <p:cNvPr id="346" name="Google Shape;385;p35" descr=""/>
          <p:cNvPicPr/>
          <p:nvPr/>
        </p:nvPicPr>
        <p:blipFill>
          <a:blip r:embed="rId4"/>
          <a:stretch/>
        </p:blipFill>
        <p:spPr>
          <a:xfrm>
            <a:off x="8156520" y="3433680"/>
            <a:ext cx="3447000" cy="3394440"/>
          </a:xfrm>
          <a:prstGeom prst="rect">
            <a:avLst/>
          </a:prstGeom>
          <a:ln w="0">
            <a:noFill/>
          </a:ln>
        </p:spPr>
      </p:pic>
      <p:pic>
        <p:nvPicPr>
          <p:cNvPr id="347" name="Google Shape;386;p35" descr=""/>
          <p:cNvPicPr/>
          <p:nvPr/>
        </p:nvPicPr>
        <p:blipFill>
          <a:blip r:embed="rId5">
            <a:alphaModFix amt="41000"/>
          </a:blip>
          <a:stretch/>
        </p:blipFill>
        <p:spPr>
          <a:xfrm rot="2700000">
            <a:off x="-2327760" y="4467600"/>
            <a:ext cx="5644800" cy="3656160"/>
          </a:xfrm>
          <a:prstGeom prst="rect">
            <a:avLst/>
          </a:prstGeom>
          <a:ln w="0">
            <a:noFill/>
          </a:ln>
        </p:spPr>
      </p:pic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724320" y="444960"/>
            <a:ext cx="770868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6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89;p36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354" name="Google Shape;390;p36" descr=""/>
          <p:cNvPicPr/>
          <p:nvPr/>
        </p:nvPicPr>
        <p:blipFill>
          <a:blip r:embed="rId3"/>
          <a:stretch/>
        </p:blipFill>
        <p:spPr>
          <a:xfrm rot="2273400">
            <a:off x="-2431440" y="-1737720"/>
            <a:ext cx="3447000" cy="3394440"/>
          </a:xfrm>
          <a:prstGeom prst="rect">
            <a:avLst/>
          </a:prstGeom>
          <a:ln w="0">
            <a:noFill/>
          </a:ln>
        </p:spPr>
      </p:pic>
      <p:pic>
        <p:nvPicPr>
          <p:cNvPr id="355" name="Google Shape;391;p36" descr=""/>
          <p:cNvPicPr/>
          <p:nvPr/>
        </p:nvPicPr>
        <p:blipFill>
          <a:blip r:embed="rId4"/>
          <a:stretch/>
        </p:blipFill>
        <p:spPr>
          <a:xfrm rot="19455000">
            <a:off x="7787160" y="3272040"/>
            <a:ext cx="2763720" cy="2721600"/>
          </a:xfrm>
          <a:prstGeom prst="rect">
            <a:avLst/>
          </a:prstGeom>
          <a:ln w="0">
            <a:noFill/>
          </a:ln>
        </p:spPr>
      </p:pic>
      <p:pic>
        <p:nvPicPr>
          <p:cNvPr id="356" name="Google Shape;392;p36" descr=""/>
          <p:cNvPicPr/>
          <p:nvPr/>
        </p:nvPicPr>
        <p:blipFill>
          <a:blip r:embed="rId5">
            <a:alphaModFix amt="41000"/>
          </a:blip>
          <a:stretch/>
        </p:blipFill>
        <p:spPr>
          <a:xfrm rot="15257400">
            <a:off x="6626160" y="-2832840"/>
            <a:ext cx="5644800" cy="3656160"/>
          </a:xfrm>
          <a:prstGeom prst="rect">
            <a:avLst/>
          </a:prstGeom>
          <a:ln w="0">
            <a:noFill/>
          </a:ln>
        </p:spPr>
      </p:pic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2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95;p37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363" name="Google Shape;396;p37" descr=""/>
          <p:cNvPicPr/>
          <p:nvPr/>
        </p:nvPicPr>
        <p:blipFill>
          <a:blip r:embed="rId3">
            <a:alphaModFix amt="41000"/>
          </a:blip>
          <a:stretch/>
        </p:blipFill>
        <p:spPr>
          <a:xfrm flipH="1" rot="17142600">
            <a:off x="6626160" y="4244400"/>
            <a:ext cx="5644800" cy="3656160"/>
          </a:xfrm>
          <a:prstGeom prst="rect">
            <a:avLst/>
          </a:prstGeom>
          <a:ln w="0">
            <a:noFill/>
          </a:ln>
        </p:spPr>
      </p:pic>
      <p:pic>
        <p:nvPicPr>
          <p:cNvPr id="364" name="Google Shape;397;p37" descr=""/>
          <p:cNvPicPr/>
          <p:nvPr/>
        </p:nvPicPr>
        <p:blipFill>
          <a:blip r:embed="rId4"/>
          <a:stretch/>
        </p:blipFill>
        <p:spPr>
          <a:xfrm flipH="1" rot="8526600">
            <a:off x="-2431440" y="3478320"/>
            <a:ext cx="3447000" cy="3394440"/>
          </a:xfrm>
          <a:prstGeom prst="rect">
            <a:avLst/>
          </a:prstGeom>
          <a:ln w="0">
            <a:noFill/>
          </a:ln>
        </p:spPr>
      </p:pic>
      <p:pic>
        <p:nvPicPr>
          <p:cNvPr id="365" name="Google Shape;398;p37" descr=""/>
          <p:cNvPicPr/>
          <p:nvPr/>
        </p:nvPicPr>
        <p:blipFill>
          <a:blip r:embed="rId5"/>
          <a:stretch/>
        </p:blipFill>
        <p:spPr>
          <a:xfrm flipH="1" rot="12945000">
            <a:off x="7786800" y="-858960"/>
            <a:ext cx="2763720" cy="2721600"/>
          </a:xfrm>
          <a:prstGeom prst="rect">
            <a:avLst/>
          </a:prstGeom>
          <a:ln w="0">
            <a:noFill/>
          </a:ln>
        </p:spPr>
      </p:pic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118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6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401;p3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372" name="Google Shape;402;p38" descr=""/>
          <p:cNvPicPr/>
          <p:nvPr/>
        </p:nvPicPr>
        <p:blipFill>
          <a:blip r:embed="rId3">
            <a:alphaModFix amt="41000"/>
          </a:blip>
          <a:stretch/>
        </p:blipFill>
        <p:spPr>
          <a:xfrm rot="3456600">
            <a:off x="-2586240" y="4487760"/>
            <a:ext cx="5644800" cy="3656160"/>
          </a:xfrm>
          <a:prstGeom prst="rect">
            <a:avLst/>
          </a:prstGeom>
          <a:ln w="0">
            <a:noFill/>
          </a:ln>
        </p:spPr>
      </p:pic>
      <p:pic>
        <p:nvPicPr>
          <p:cNvPr id="373" name="Google Shape;403;p38" descr=""/>
          <p:cNvPicPr/>
          <p:nvPr/>
        </p:nvPicPr>
        <p:blipFill>
          <a:blip r:embed="rId4"/>
          <a:stretch/>
        </p:blipFill>
        <p:spPr>
          <a:xfrm rot="13073400">
            <a:off x="8080200" y="3477960"/>
            <a:ext cx="3447000" cy="3394440"/>
          </a:xfrm>
          <a:prstGeom prst="rect">
            <a:avLst/>
          </a:prstGeom>
          <a:ln w="0">
            <a:noFill/>
          </a:ln>
        </p:spPr>
      </p:pic>
      <p:pic>
        <p:nvPicPr>
          <p:cNvPr id="374" name="Google Shape;404;p38" descr=""/>
          <p:cNvPicPr/>
          <p:nvPr/>
        </p:nvPicPr>
        <p:blipFill>
          <a:blip r:embed="rId5"/>
          <a:stretch/>
        </p:blipFill>
        <p:spPr>
          <a:xfrm rot="8655000">
            <a:off x="-1454760" y="-858960"/>
            <a:ext cx="2763720" cy="2721600"/>
          </a:xfrm>
          <a:prstGeom prst="rect">
            <a:avLst/>
          </a:prstGeom>
          <a:ln w="0">
            <a:noFill/>
          </a:ln>
        </p:spPr>
      </p:pic>
      <p:sp>
        <p:nvSpPr>
          <p:cNvPr id="37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118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6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407;p39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381" name="Google Shape;408;p39" descr=""/>
          <p:cNvPicPr/>
          <p:nvPr/>
        </p:nvPicPr>
        <p:blipFill>
          <a:blip r:embed="rId3"/>
          <a:stretch/>
        </p:blipFill>
        <p:spPr>
          <a:xfrm rot="13073400">
            <a:off x="6730200" y="3511080"/>
            <a:ext cx="3625200" cy="3569760"/>
          </a:xfrm>
          <a:prstGeom prst="rect">
            <a:avLst/>
          </a:prstGeom>
          <a:ln w="0">
            <a:noFill/>
          </a:ln>
        </p:spPr>
      </p:pic>
      <p:pic>
        <p:nvPicPr>
          <p:cNvPr id="382" name="Google Shape;409;p39" descr=""/>
          <p:cNvPicPr/>
          <p:nvPr/>
        </p:nvPicPr>
        <p:blipFill>
          <a:blip r:embed="rId4"/>
          <a:stretch/>
        </p:blipFill>
        <p:spPr>
          <a:xfrm rot="8655000">
            <a:off x="-609120" y="-1117440"/>
            <a:ext cx="2763720" cy="2721600"/>
          </a:xfrm>
          <a:prstGeom prst="rect">
            <a:avLst/>
          </a:prstGeom>
          <a:ln w="0">
            <a:noFill/>
          </a:ln>
        </p:spPr>
      </p:pic>
      <p:pic>
        <p:nvPicPr>
          <p:cNvPr id="383" name="Google Shape;410;p39" descr=""/>
          <p:cNvPicPr/>
          <p:nvPr/>
        </p:nvPicPr>
        <p:blipFill>
          <a:blip r:embed="rId5">
            <a:alphaModFix amt="41000"/>
          </a:blip>
          <a:stretch/>
        </p:blipFill>
        <p:spPr>
          <a:xfrm rot="21031200">
            <a:off x="8001720" y="-773280"/>
            <a:ext cx="5644800" cy="3656160"/>
          </a:xfrm>
          <a:prstGeom prst="rect">
            <a:avLst/>
          </a:prstGeom>
          <a:ln w="0">
            <a:noFill/>
          </a:ln>
        </p:spPr>
      </p:pic>
      <p:pic>
        <p:nvPicPr>
          <p:cNvPr id="384" name="Google Shape;411;p39" descr=""/>
          <p:cNvPicPr/>
          <p:nvPr/>
        </p:nvPicPr>
        <p:blipFill>
          <a:blip r:embed="rId6">
            <a:alphaModFix amt="41000"/>
          </a:blip>
          <a:stretch/>
        </p:blipFill>
        <p:spPr>
          <a:xfrm rot="1821600">
            <a:off x="-3269520" y="2985480"/>
            <a:ext cx="5644800" cy="3656160"/>
          </a:xfrm>
          <a:prstGeom prst="rect">
            <a:avLst/>
          </a:prstGeom>
          <a:ln w="0">
            <a:noFill/>
          </a:ln>
        </p:spPr>
      </p:pic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2223720" y="67032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45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4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 type="title"/>
          </p:nvPr>
        </p:nvSpPr>
        <p:spPr>
          <a:xfrm>
            <a:off x="2223720" y="196776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45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4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7" name="PlaceHolder 3"/>
          <p:cNvSpPr>
            <a:spLocks noGrp="1"/>
          </p:cNvSpPr>
          <p:nvPr>
            <p:ph type="title"/>
          </p:nvPr>
        </p:nvSpPr>
        <p:spPr>
          <a:xfrm>
            <a:off x="2223720" y="326556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45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4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8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7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419;p40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393" name="Google Shape;420;p40" descr=""/>
          <p:cNvPicPr/>
          <p:nvPr/>
        </p:nvPicPr>
        <p:blipFill>
          <a:blip r:embed="rId3">
            <a:alphaModFix amt="41000"/>
          </a:blip>
          <a:stretch/>
        </p:blipFill>
        <p:spPr>
          <a:xfrm rot="3456600">
            <a:off x="-2586240" y="4487760"/>
            <a:ext cx="5644800" cy="3656160"/>
          </a:xfrm>
          <a:prstGeom prst="rect">
            <a:avLst/>
          </a:prstGeom>
          <a:ln w="0">
            <a:noFill/>
          </a:ln>
        </p:spPr>
      </p:pic>
      <p:pic>
        <p:nvPicPr>
          <p:cNvPr id="394" name="Google Shape;421;p40" descr=""/>
          <p:cNvPicPr/>
          <p:nvPr/>
        </p:nvPicPr>
        <p:blipFill>
          <a:blip r:embed="rId4"/>
          <a:stretch/>
        </p:blipFill>
        <p:spPr>
          <a:xfrm rot="13073400">
            <a:off x="8080200" y="3477960"/>
            <a:ext cx="3447000" cy="3394440"/>
          </a:xfrm>
          <a:prstGeom prst="rect">
            <a:avLst/>
          </a:prstGeom>
          <a:ln w="0">
            <a:noFill/>
          </a:ln>
        </p:spPr>
      </p:pic>
      <p:pic>
        <p:nvPicPr>
          <p:cNvPr id="395" name="Google Shape;422;p40" descr=""/>
          <p:cNvPicPr/>
          <p:nvPr/>
        </p:nvPicPr>
        <p:blipFill>
          <a:blip r:embed="rId5"/>
          <a:stretch/>
        </p:blipFill>
        <p:spPr>
          <a:xfrm rot="8655000">
            <a:off x="-1454760" y="-858960"/>
            <a:ext cx="2763720" cy="2721600"/>
          </a:xfrm>
          <a:prstGeom prst="rect">
            <a:avLst/>
          </a:prstGeom>
          <a:ln w="0">
            <a:noFill/>
          </a:ln>
        </p:spPr>
      </p:pic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1177200" y="2999880"/>
            <a:ext cx="19857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title"/>
          </p:nvPr>
        </p:nvSpPr>
        <p:spPr>
          <a:xfrm>
            <a:off x="3579120" y="2999880"/>
            <a:ext cx="19857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8" name="PlaceHolder 3"/>
          <p:cNvSpPr>
            <a:spLocks noGrp="1"/>
          </p:cNvSpPr>
          <p:nvPr>
            <p:ph type="title"/>
          </p:nvPr>
        </p:nvSpPr>
        <p:spPr>
          <a:xfrm>
            <a:off x="5980680" y="2999880"/>
            <a:ext cx="19857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9" name="PlaceHolder 4"/>
          <p:cNvSpPr>
            <a:spLocks noGrp="1"/>
          </p:cNvSpPr>
          <p:nvPr>
            <p:ph type="title"/>
          </p:nvPr>
        </p:nvSpPr>
        <p:spPr>
          <a:xfrm>
            <a:off x="1524960" y="1995480"/>
            <a:ext cx="1290240" cy="40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20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0" name="PlaceHolder 5"/>
          <p:cNvSpPr>
            <a:spLocks noGrp="1"/>
          </p:cNvSpPr>
          <p:nvPr>
            <p:ph type="title"/>
          </p:nvPr>
        </p:nvSpPr>
        <p:spPr>
          <a:xfrm>
            <a:off x="3926880" y="1995480"/>
            <a:ext cx="1290240" cy="40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20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1" name="PlaceHolder 6"/>
          <p:cNvSpPr>
            <a:spLocks noGrp="1"/>
          </p:cNvSpPr>
          <p:nvPr>
            <p:ph type="title"/>
          </p:nvPr>
        </p:nvSpPr>
        <p:spPr>
          <a:xfrm>
            <a:off x="6328440" y="1995480"/>
            <a:ext cx="1290240" cy="40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20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2" name="PlaceHolder 7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3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6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37;p5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408" name="Google Shape;38;p5" descr=""/>
          <p:cNvPicPr/>
          <p:nvPr/>
        </p:nvPicPr>
        <p:blipFill>
          <a:blip r:embed="rId3">
            <a:alphaModFix amt="10000"/>
          </a:blip>
          <a:stretch/>
        </p:blipFill>
        <p:spPr>
          <a:xfrm rot="162600">
            <a:off x="159840" y="1689480"/>
            <a:ext cx="8436960" cy="5464800"/>
          </a:xfrm>
          <a:prstGeom prst="rect">
            <a:avLst/>
          </a:prstGeom>
          <a:ln w="0">
            <a:noFill/>
          </a:ln>
        </p:spPr>
      </p:pic>
      <p:pic>
        <p:nvPicPr>
          <p:cNvPr id="409" name="Google Shape;39;p5" descr=""/>
          <p:cNvPicPr/>
          <p:nvPr/>
        </p:nvPicPr>
        <p:blipFill>
          <a:blip r:embed="rId4">
            <a:alphaModFix amt="41000"/>
          </a:blip>
          <a:stretch/>
        </p:blipFill>
        <p:spPr>
          <a:xfrm rot="864000">
            <a:off x="7168320" y="-155592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410" name="Google Shape;40;p5" descr=""/>
          <p:cNvPicPr/>
          <p:nvPr/>
        </p:nvPicPr>
        <p:blipFill>
          <a:blip r:embed="rId5">
            <a:alphaModFix amt="41000"/>
          </a:blip>
          <a:stretch/>
        </p:blipFill>
        <p:spPr>
          <a:xfrm rot="18900000">
            <a:off x="-4746600" y="317412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411" name="Google Shape;41;p5" descr=""/>
          <p:cNvPicPr/>
          <p:nvPr/>
        </p:nvPicPr>
        <p:blipFill>
          <a:blip r:embed="rId6"/>
          <a:stretch/>
        </p:blipFill>
        <p:spPr>
          <a:xfrm>
            <a:off x="-1360800" y="-817920"/>
            <a:ext cx="2698920" cy="2657880"/>
          </a:xfrm>
          <a:prstGeom prst="rect">
            <a:avLst/>
          </a:prstGeom>
          <a:ln w="0">
            <a:noFill/>
          </a:ln>
        </p:spPr>
      </p:pic>
      <p:pic>
        <p:nvPicPr>
          <p:cNvPr id="412" name="Google Shape;42;p5" descr=""/>
          <p:cNvPicPr/>
          <p:nvPr/>
        </p:nvPicPr>
        <p:blipFill>
          <a:blip r:embed="rId7"/>
          <a:stretch/>
        </p:blipFill>
        <p:spPr>
          <a:xfrm>
            <a:off x="7751520" y="3862440"/>
            <a:ext cx="2698920" cy="2657880"/>
          </a:xfrm>
          <a:prstGeom prst="rect">
            <a:avLst/>
          </a:prstGeom>
          <a:ln w="0">
            <a:noFill/>
          </a:ln>
        </p:spPr>
      </p:pic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4" name="PlaceHolder 2"/>
          <p:cNvSpPr>
            <a:spLocks noGrp="1"/>
          </p:cNvSpPr>
          <p:nvPr>
            <p:ph type="title"/>
          </p:nvPr>
        </p:nvSpPr>
        <p:spPr>
          <a:xfrm>
            <a:off x="1404360" y="2833200"/>
            <a:ext cx="2936880" cy="5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5" name="PlaceHolder 3"/>
          <p:cNvSpPr>
            <a:spLocks noGrp="1"/>
          </p:cNvSpPr>
          <p:nvPr>
            <p:ph type="title"/>
          </p:nvPr>
        </p:nvSpPr>
        <p:spPr>
          <a:xfrm>
            <a:off x="4802040" y="2833200"/>
            <a:ext cx="2937600" cy="5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6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8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34;p41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 type="title"/>
          </p:nvPr>
        </p:nvSpPr>
        <p:spPr>
          <a:xfrm>
            <a:off x="1249560" y="1538640"/>
            <a:ext cx="2121840" cy="33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 type="title"/>
          </p:nvPr>
        </p:nvSpPr>
        <p:spPr>
          <a:xfrm>
            <a:off x="6603840" y="1769760"/>
            <a:ext cx="1290240" cy="40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4" name="PlaceHolder 4"/>
          <p:cNvSpPr>
            <a:spLocks noGrp="1"/>
          </p:cNvSpPr>
          <p:nvPr>
            <p:ph type="title"/>
          </p:nvPr>
        </p:nvSpPr>
        <p:spPr>
          <a:xfrm>
            <a:off x="1249560" y="2585160"/>
            <a:ext cx="2121840" cy="33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5" name="PlaceHolder 5"/>
          <p:cNvSpPr>
            <a:spLocks noGrp="1"/>
          </p:cNvSpPr>
          <p:nvPr>
            <p:ph type="title"/>
          </p:nvPr>
        </p:nvSpPr>
        <p:spPr>
          <a:xfrm>
            <a:off x="6603840" y="2816280"/>
            <a:ext cx="1290240" cy="40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6" name="PlaceHolder 6"/>
          <p:cNvSpPr>
            <a:spLocks noGrp="1"/>
          </p:cNvSpPr>
          <p:nvPr>
            <p:ph type="title"/>
          </p:nvPr>
        </p:nvSpPr>
        <p:spPr>
          <a:xfrm>
            <a:off x="1249560" y="3631680"/>
            <a:ext cx="2121840" cy="33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7" name="PlaceHolder 7"/>
          <p:cNvSpPr>
            <a:spLocks noGrp="1"/>
          </p:cNvSpPr>
          <p:nvPr>
            <p:ph type="title"/>
          </p:nvPr>
        </p:nvSpPr>
        <p:spPr>
          <a:xfrm>
            <a:off x="6603840" y="3862800"/>
            <a:ext cx="1290240" cy="40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28" name="Google Shape;445;p41" descr=""/>
          <p:cNvPicPr/>
          <p:nvPr/>
        </p:nvPicPr>
        <p:blipFill>
          <a:blip r:embed="rId3"/>
          <a:stretch/>
        </p:blipFill>
        <p:spPr>
          <a:xfrm>
            <a:off x="-1227960" y="4421160"/>
            <a:ext cx="3544560" cy="3490560"/>
          </a:xfrm>
          <a:prstGeom prst="rect">
            <a:avLst/>
          </a:prstGeom>
          <a:ln w="0">
            <a:noFill/>
          </a:ln>
        </p:spPr>
      </p:pic>
      <p:pic>
        <p:nvPicPr>
          <p:cNvPr id="429" name="Google Shape;446;p41" descr=""/>
          <p:cNvPicPr/>
          <p:nvPr/>
        </p:nvPicPr>
        <p:blipFill>
          <a:blip r:embed="rId4"/>
          <a:stretch/>
        </p:blipFill>
        <p:spPr>
          <a:xfrm>
            <a:off x="8087400" y="-1432080"/>
            <a:ext cx="2698920" cy="2657880"/>
          </a:xfrm>
          <a:prstGeom prst="rect">
            <a:avLst/>
          </a:prstGeom>
          <a:ln w="0">
            <a:noFill/>
          </a:ln>
        </p:spPr>
      </p:pic>
      <p:pic>
        <p:nvPicPr>
          <p:cNvPr id="430" name="Google Shape;447;p41" descr=""/>
          <p:cNvPicPr/>
          <p:nvPr/>
        </p:nvPicPr>
        <p:blipFill>
          <a:blip r:embed="rId5">
            <a:alphaModFix amt="41000"/>
          </a:blip>
          <a:stretch/>
        </p:blipFill>
        <p:spPr>
          <a:xfrm rot="20557200">
            <a:off x="-2040840" y="-353700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431" name="Google Shape;448;p41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700000">
            <a:off x="7018200" y="4361400"/>
            <a:ext cx="6699960" cy="4339800"/>
          </a:xfrm>
          <a:prstGeom prst="rect">
            <a:avLst/>
          </a:prstGeom>
          <a:ln w="0">
            <a:noFill/>
          </a:ln>
        </p:spPr>
      </p:pic>
      <p:sp>
        <p:nvSpPr>
          <p:cNvPr id="432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50;p42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434" name="Google Shape;451;p42" descr=""/>
          <p:cNvPicPr/>
          <p:nvPr/>
        </p:nvPicPr>
        <p:blipFill>
          <a:blip r:embed="rId3">
            <a:alphaModFix amt="41000"/>
          </a:blip>
          <a:stretch/>
        </p:blipFill>
        <p:spPr>
          <a:xfrm rot="20557200">
            <a:off x="-1866960" y="-307368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435" name="Google Shape;452;p42" descr=""/>
          <p:cNvPicPr/>
          <p:nvPr/>
        </p:nvPicPr>
        <p:blipFill>
          <a:blip r:embed="rId4"/>
          <a:stretch/>
        </p:blipFill>
        <p:spPr>
          <a:xfrm>
            <a:off x="-2755440" y="3353400"/>
            <a:ext cx="3544560" cy="3490560"/>
          </a:xfrm>
          <a:prstGeom prst="rect">
            <a:avLst/>
          </a:prstGeom>
          <a:ln w="0">
            <a:noFill/>
          </a:ln>
        </p:spPr>
      </p:pic>
      <p:pic>
        <p:nvPicPr>
          <p:cNvPr id="436" name="Google Shape;453;p42" descr=""/>
          <p:cNvPicPr/>
          <p:nvPr/>
        </p:nvPicPr>
        <p:blipFill>
          <a:blip r:embed="rId5"/>
          <a:stretch/>
        </p:blipFill>
        <p:spPr>
          <a:xfrm>
            <a:off x="8179920" y="-362880"/>
            <a:ext cx="2698920" cy="2657880"/>
          </a:xfrm>
          <a:prstGeom prst="rect">
            <a:avLst/>
          </a:prstGeom>
          <a:ln w="0">
            <a:noFill/>
          </a:ln>
        </p:spPr>
      </p:pic>
      <p:sp>
        <p:nvSpPr>
          <p:cNvPr id="43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8" name="PlaceHolder 2"/>
          <p:cNvSpPr>
            <a:spLocks noGrp="1"/>
          </p:cNvSpPr>
          <p:nvPr>
            <p:ph type="title"/>
          </p:nvPr>
        </p:nvSpPr>
        <p:spPr>
          <a:xfrm>
            <a:off x="5044680" y="1837080"/>
            <a:ext cx="2742120" cy="48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Google Shape;458;p43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441" name="Google Shape;459;p43" descr=""/>
          <p:cNvPicPr/>
          <p:nvPr/>
        </p:nvPicPr>
        <p:blipFill>
          <a:blip r:embed="rId3">
            <a:alphaModFix amt="41000"/>
          </a:blip>
          <a:stretch/>
        </p:blipFill>
        <p:spPr>
          <a:xfrm rot="3456600">
            <a:off x="-2586240" y="4487760"/>
            <a:ext cx="5644800" cy="3656160"/>
          </a:xfrm>
          <a:prstGeom prst="rect">
            <a:avLst/>
          </a:prstGeom>
          <a:ln w="0">
            <a:noFill/>
          </a:ln>
        </p:spPr>
      </p:pic>
      <p:pic>
        <p:nvPicPr>
          <p:cNvPr id="442" name="Google Shape;460;p43" descr=""/>
          <p:cNvPicPr/>
          <p:nvPr/>
        </p:nvPicPr>
        <p:blipFill>
          <a:blip r:embed="rId4"/>
          <a:stretch/>
        </p:blipFill>
        <p:spPr>
          <a:xfrm rot="13073400">
            <a:off x="8080200" y="3477960"/>
            <a:ext cx="3447000" cy="3394440"/>
          </a:xfrm>
          <a:prstGeom prst="rect">
            <a:avLst/>
          </a:prstGeom>
          <a:ln w="0">
            <a:noFill/>
          </a:ln>
        </p:spPr>
      </p:pic>
      <p:pic>
        <p:nvPicPr>
          <p:cNvPr id="443" name="Google Shape;461;p43" descr=""/>
          <p:cNvPicPr/>
          <p:nvPr/>
        </p:nvPicPr>
        <p:blipFill>
          <a:blip r:embed="rId5"/>
          <a:stretch/>
        </p:blipFill>
        <p:spPr>
          <a:xfrm rot="8655000">
            <a:off x="-1454760" y="-858960"/>
            <a:ext cx="2763720" cy="2721600"/>
          </a:xfrm>
          <a:prstGeom prst="rect">
            <a:avLst/>
          </a:prstGeom>
          <a:ln w="0">
            <a:noFill/>
          </a:ln>
        </p:spPr>
      </p:pic>
      <p:sp>
        <p:nvSpPr>
          <p:cNvPr id="444" name="PlaceHolder 1"/>
          <p:cNvSpPr>
            <a:spLocks noGrp="1"/>
          </p:cNvSpPr>
          <p:nvPr>
            <p:ph type="body"/>
          </p:nvPr>
        </p:nvSpPr>
        <p:spPr>
          <a:xfrm>
            <a:off x="1221480" y="2981520"/>
            <a:ext cx="3302640" cy="15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5" name="PlaceHolder 2"/>
          <p:cNvSpPr>
            <a:spLocks noGrp="1"/>
          </p:cNvSpPr>
          <p:nvPr>
            <p:ph type="body"/>
          </p:nvPr>
        </p:nvSpPr>
        <p:spPr>
          <a:xfrm>
            <a:off x="4619520" y="2981520"/>
            <a:ext cx="3302640" cy="15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6" name="PlaceHolder 3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7" name="PlaceHolder 4"/>
          <p:cNvSpPr>
            <a:spLocks noGrp="1"/>
          </p:cNvSpPr>
          <p:nvPr>
            <p:ph type="title"/>
          </p:nvPr>
        </p:nvSpPr>
        <p:spPr>
          <a:xfrm>
            <a:off x="1221480" y="2417760"/>
            <a:ext cx="3302640" cy="5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8" name="PlaceHolder 5"/>
          <p:cNvSpPr>
            <a:spLocks noGrp="1"/>
          </p:cNvSpPr>
          <p:nvPr>
            <p:ph type="title"/>
          </p:nvPr>
        </p:nvSpPr>
        <p:spPr>
          <a:xfrm>
            <a:off x="4619160" y="2417760"/>
            <a:ext cx="3303000" cy="5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6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68;p44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450" name="Google Shape;469;p44" descr=""/>
          <p:cNvPicPr/>
          <p:nvPr/>
        </p:nvPicPr>
        <p:blipFill>
          <a:blip r:embed="rId3"/>
          <a:stretch/>
        </p:blipFill>
        <p:spPr>
          <a:xfrm rot="13073400">
            <a:off x="-2231640" y="254880"/>
            <a:ext cx="3531240" cy="3477600"/>
          </a:xfrm>
          <a:prstGeom prst="rect">
            <a:avLst/>
          </a:prstGeom>
          <a:ln w="0">
            <a:noFill/>
          </a:ln>
        </p:spPr>
      </p:pic>
      <p:pic>
        <p:nvPicPr>
          <p:cNvPr id="451" name="Google Shape;470;p44" descr=""/>
          <p:cNvPicPr/>
          <p:nvPr/>
        </p:nvPicPr>
        <p:blipFill>
          <a:blip r:embed="rId4">
            <a:alphaModFix amt="41000"/>
          </a:blip>
          <a:stretch/>
        </p:blipFill>
        <p:spPr>
          <a:xfrm rot="697200">
            <a:off x="-4647600" y="-1563120"/>
            <a:ext cx="6296040" cy="4078080"/>
          </a:xfrm>
          <a:prstGeom prst="rect">
            <a:avLst/>
          </a:prstGeom>
          <a:ln w="0">
            <a:noFill/>
          </a:ln>
        </p:spPr>
      </p:pic>
      <p:pic>
        <p:nvPicPr>
          <p:cNvPr id="452" name="Google Shape;471;p44" descr=""/>
          <p:cNvPicPr/>
          <p:nvPr/>
        </p:nvPicPr>
        <p:blipFill>
          <a:blip r:embed="rId5">
            <a:alphaModFix amt="41000"/>
          </a:blip>
          <a:stretch/>
        </p:blipFill>
        <p:spPr>
          <a:xfrm rot="697200">
            <a:off x="7643160" y="1755360"/>
            <a:ext cx="6296040" cy="4078080"/>
          </a:xfrm>
          <a:prstGeom prst="rect">
            <a:avLst/>
          </a:prstGeom>
          <a:ln w="0">
            <a:noFill/>
          </a:ln>
        </p:spPr>
      </p:pic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2919600" y="1539720"/>
            <a:ext cx="5050440" cy="4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 type="title"/>
          </p:nvPr>
        </p:nvSpPr>
        <p:spPr>
          <a:xfrm>
            <a:off x="2919600" y="3052080"/>
            <a:ext cx="5050440" cy="4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6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6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78;p45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458" name="Google Shape;479;p45" descr=""/>
          <p:cNvPicPr/>
          <p:nvPr/>
        </p:nvPicPr>
        <p:blipFill>
          <a:blip r:embed="rId3">
            <a:alphaModFix amt="10000"/>
          </a:blip>
          <a:stretch/>
        </p:blipFill>
        <p:spPr>
          <a:xfrm rot="623400">
            <a:off x="2318760" y="521280"/>
            <a:ext cx="8613720" cy="5579280"/>
          </a:xfrm>
          <a:prstGeom prst="rect">
            <a:avLst/>
          </a:prstGeom>
          <a:ln w="0">
            <a:noFill/>
          </a:ln>
        </p:spPr>
      </p:pic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0" name="PlaceHolder 2"/>
          <p:cNvSpPr>
            <a:spLocks noGrp="1"/>
          </p:cNvSpPr>
          <p:nvPr>
            <p:ph type="body"/>
          </p:nvPr>
        </p:nvSpPr>
        <p:spPr>
          <a:xfrm>
            <a:off x="878760" y="1424160"/>
            <a:ext cx="4461840" cy="3118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61" name="Google Shape;482;p45" descr=""/>
          <p:cNvPicPr/>
          <p:nvPr/>
        </p:nvPicPr>
        <p:blipFill>
          <a:blip r:embed="rId4"/>
          <a:stretch/>
        </p:blipFill>
        <p:spPr>
          <a:xfrm rot="13073400">
            <a:off x="6344280" y="2345760"/>
            <a:ext cx="3731400" cy="3674520"/>
          </a:xfrm>
          <a:prstGeom prst="rect">
            <a:avLst/>
          </a:prstGeom>
          <a:ln w="0">
            <a:noFill/>
          </a:ln>
        </p:spPr>
      </p:pic>
      <p:pic>
        <p:nvPicPr>
          <p:cNvPr id="462" name="Google Shape;483;p45" descr=""/>
          <p:cNvPicPr/>
          <p:nvPr/>
        </p:nvPicPr>
        <p:blipFill>
          <a:blip r:embed="rId5"/>
          <a:stretch/>
        </p:blipFill>
        <p:spPr>
          <a:xfrm rot="13073400">
            <a:off x="-1531440" y="-1019880"/>
            <a:ext cx="2756160" cy="271404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95;p13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8" name="Google Shape;96;p13" descr=""/>
          <p:cNvPicPr/>
          <p:nvPr/>
        </p:nvPicPr>
        <p:blipFill>
          <a:blip r:embed="rId3">
            <a:alphaModFix amt="41000"/>
          </a:blip>
          <a:stretch/>
        </p:blipFill>
        <p:spPr>
          <a:xfrm rot="694200">
            <a:off x="1464480" y="4384440"/>
            <a:ext cx="5421960" cy="3511800"/>
          </a:xfrm>
          <a:prstGeom prst="rect">
            <a:avLst/>
          </a:prstGeom>
          <a:ln w="0">
            <a:noFill/>
          </a:ln>
        </p:spPr>
      </p:pic>
      <p:pic>
        <p:nvPicPr>
          <p:cNvPr id="29" name="Google Shape;97;p13" descr=""/>
          <p:cNvPicPr/>
          <p:nvPr/>
        </p:nvPicPr>
        <p:blipFill>
          <a:blip r:embed="rId4">
            <a:alphaModFix amt="10000"/>
          </a:blip>
          <a:stretch/>
        </p:blipFill>
        <p:spPr>
          <a:xfrm rot="192600">
            <a:off x="-3672000" y="-2263680"/>
            <a:ext cx="6969240" cy="4514400"/>
          </a:xfrm>
          <a:prstGeom prst="rect">
            <a:avLst/>
          </a:prstGeom>
          <a:ln w="0">
            <a:noFill/>
          </a:ln>
        </p:spPr>
      </p:pic>
      <p:pic>
        <p:nvPicPr>
          <p:cNvPr id="30" name="Google Shape;98;p13" descr=""/>
          <p:cNvPicPr/>
          <p:nvPr/>
        </p:nvPicPr>
        <p:blipFill>
          <a:blip r:embed="rId5">
            <a:alphaModFix amt="10000"/>
          </a:blip>
          <a:stretch/>
        </p:blipFill>
        <p:spPr>
          <a:xfrm rot="192600">
            <a:off x="6371280" y="-1785240"/>
            <a:ext cx="6969240" cy="4514400"/>
          </a:xfrm>
          <a:prstGeom prst="rect">
            <a:avLst/>
          </a:prstGeom>
          <a:ln w="0">
            <a:noFill/>
          </a:ln>
        </p:spPr>
      </p:pic>
      <p:pic>
        <p:nvPicPr>
          <p:cNvPr id="31" name="Google Shape;99;p13" descr=""/>
          <p:cNvPicPr/>
          <p:nvPr/>
        </p:nvPicPr>
        <p:blipFill>
          <a:blip r:embed="rId6"/>
          <a:stretch/>
        </p:blipFill>
        <p:spPr>
          <a:xfrm>
            <a:off x="7263360" y="-908640"/>
            <a:ext cx="2629440" cy="2589120"/>
          </a:xfrm>
          <a:prstGeom prst="rect">
            <a:avLst/>
          </a:prstGeom>
          <a:ln w="0">
            <a:noFill/>
          </a:ln>
        </p:spPr>
      </p:pic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003400" y="1514160"/>
            <a:ext cx="2479320" cy="52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title"/>
          </p:nvPr>
        </p:nvSpPr>
        <p:spPr>
          <a:xfrm>
            <a:off x="5856840" y="1514160"/>
            <a:ext cx="2479320" cy="52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title"/>
          </p:nvPr>
        </p:nvSpPr>
        <p:spPr>
          <a:xfrm>
            <a:off x="2003400" y="3025080"/>
            <a:ext cx="2479320" cy="52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title"/>
          </p:nvPr>
        </p:nvSpPr>
        <p:spPr>
          <a:xfrm>
            <a:off x="5856840" y="3025080"/>
            <a:ext cx="2479320" cy="52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title"/>
          </p:nvPr>
        </p:nvSpPr>
        <p:spPr>
          <a:xfrm>
            <a:off x="807840" y="1284480"/>
            <a:ext cx="1047960" cy="104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44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title"/>
          </p:nvPr>
        </p:nvSpPr>
        <p:spPr>
          <a:xfrm>
            <a:off x="807840" y="2764080"/>
            <a:ext cx="1047960" cy="104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44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title"/>
          </p:nvPr>
        </p:nvSpPr>
        <p:spPr>
          <a:xfrm>
            <a:off x="4699440" y="1284480"/>
            <a:ext cx="1047960" cy="104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44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" name="PlaceHolder 8"/>
          <p:cNvSpPr>
            <a:spLocks noGrp="1"/>
          </p:cNvSpPr>
          <p:nvPr>
            <p:ph type="title"/>
          </p:nvPr>
        </p:nvSpPr>
        <p:spPr>
          <a:xfrm>
            <a:off x="4699440" y="2764080"/>
            <a:ext cx="1047960" cy="104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44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" name="PlaceHolder 9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7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85;p46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464" name="Google Shape;486;p46" descr=""/>
          <p:cNvPicPr/>
          <p:nvPr/>
        </p:nvPicPr>
        <p:blipFill>
          <a:blip r:embed="rId3">
            <a:alphaModFix amt="41000"/>
          </a:blip>
          <a:stretch/>
        </p:blipFill>
        <p:spPr>
          <a:xfrm rot="697200">
            <a:off x="-3384720" y="-2559240"/>
            <a:ext cx="6296040" cy="4078080"/>
          </a:xfrm>
          <a:prstGeom prst="rect">
            <a:avLst/>
          </a:prstGeom>
          <a:ln w="0">
            <a:noFill/>
          </a:ln>
        </p:spPr>
      </p:pic>
      <p:pic>
        <p:nvPicPr>
          <p:cNvPr id="465" name="Google Shape;487;p46" descr=""/>
          <p:cNvPicPr/>
          <p:nvPr/>
        </p:nvPicPr>
        <p:blipFill>
          <a:blip r:embed="rId4">
            <a:alphaModFix amt="41000"/>
          </a:blip>
          <a:stretch/>
        </p:blipFill>
        <p:spPr>
          <a:xfrm rot="21181800">
            <a:off x="3195000" y="4059720"/>
            <a:ext cx="6296040" cy="4078080"/>
          </a:xfrm>
          <a:prstGeom prst="rect">
            <a:avLst/>
          </a:prstGeom>
          <a:ln w="0">
            <a:noFill/>
          </a:ln>
        </p:spPr>
      </p:pic>
      <p:pic>
        <p:nvPicPr>
          <p:cNvPr id="466" name="Google Shape;488;p46" descr=""/>
          <p:cNvPicPr/>
          <p:nvPr/>
        </p:nvPicPr>
        <p:blipFill>
          <a:blip r:embed="rId5"/>
          <a:stretch/>
        </p:blipFill>
        <p:spPr>
          <a:xfrm rot="13073400">
            <a:off x="6551280" y="-1332720"/>
            <a:ext cx="2756160" cy="2714040"/>
          </a:xfrm>
          <a:prstGeom prst="rect">
            <a:avLst/>
          </a:prstGeom>
          <a:ln w="0">
            <a:noFill/>
          </a:ln>
        </p:spPr>
      </p:pic>
      <p:pic>
        <p:nvPicPr>
          <p:cNvPr id="467" name="Google Shape;489;p46" descr=""/>
          <p:cNvPicPr/>
          <p:nvPr/>
        </p:nvPicPr>
        <p:blipFill>
          <a:blip r:embed="rId6"/>
          <a:stretch/>
        </p:blipFill>
        <p:spPr>
          <a:xfrm rot="13073400">
            <a:off x="7938000" y="164880"/>
            <a:ext cx="2756160" cy="2714040"/>
          </a:xfrm>
          <a:prstGeom prst="rect">
            <a:avLst/>
          </a:prstGeom>
          <a:ln w="0">
            <a:noFill/>
          </a:ln>
        </p:spPr>
      </p:pic>
      <p:pic>
        <p:nvPicPr>
          <p:cNvPr id="468" name="Google Shape;490;p46" descr=""/>
          <p:cNvPicPr/>
          <p:nvPr/>
        </p:nvPicPr>
        <p:blipFill>
          <a:blip r:embed="rId7"/>
          <a:stretch/>
        </p:blipFill>
        <p:spPr>
          <a:xfrm rot="13073400">
            <a:off x="-2741400" y="3359520"/>
            <a:ext cx="3531240" cy="3477600"/>
          </a:xfrm>
          <a:prstGeom prst="rect">
            <a:avLst/>
          </a:prstGeom>
          <a:ln w="0">
            <a:noFill/>
          </a:ln>
        </p:spPr>
      </p:pic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 type="title"/>
          </p:nvPr>
        </p:nvSpPr>
        <p:spPr>
          <a:xfrm>
            <a:off x="937800" y="3043800"/>
            <a:ext cx="2175120" cy="453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 type="title"/>
          </p:nvPr>
        </p:nvSpPr>
        <p:spPr>
          <a:xfrm>
            <a:off x="3484440" y="3043800"/>
            <a:ext cx="2175120" cy="453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2" name="PlaceHolder 4"/>
          <p:cNvSpPr>
            <a:spLocks noGrp="1"/>
          </p:cNvSpPr>
          <p:nvPr>
            <p:ph type="title"/>
          </p:nvPr>
        </p:nvSpPr>
        <p:spPr>
          <a:xfrm>
            <a:off x="6031080" y="3043800"/>
            <a:ext cx="2175120" cy="453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3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99;p47" descr=""/>
          <p:cNvPicPr/>
          <p:nvPr/>
        </p:nvPicPr>
        <p:blipFill>
          <a:blip r:embed="rId2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475" name="Google Shape;500;p47" descr=""/>
          <p:cNvPicPr/>
          <p:nvPr/>
        </p:nvPicPr>
        <p:blipFill>
          <a:blip r:embed="rId3">
            <a:alphaModFix amt="41000"/>
          </a:blip>
          <a:stretch/>
        </p:blipFill>
        <p:spPr>
          <a:xfrm flipH="1" rot="7060200">
            <a:off x="-2615040" y="-2797560"/>
            <a:ext cx="5470200" cy="3543120"/>
          </a:xfrm>
          <a:prstGeom prst="rect">
            <a:avLst/>
          </a:prstGeom>
          <a:ln w="0">
            <a:noFill/>
          </a:ln>
        </p:spPr>
      </p:pic>
      <p:pic>
        <p:nvPicPr>
          <p:cNvPr id="476" name="Google Shape;501;p47" descr=""/>
          <p:cNvPicPr/>
          <p:nvPr/>
        </p:nvPicPr>
        <p:blipFill>
          <a:blip r:embed="rId4"/>
          <a:stretch/>
        </p:blipFill>
        <p:spPr>
          <a:xfrm rot="10636200">
            <a:off x="8089920" y="-1772280"/>
            <a:ext cx="3531240" cy="3477600"/>
          </a:xfrm>
          <a:prstGeom prst="rect">
            <a:avLst/>
          </a:prstGeom>
          <a:ln w="0">
            <a:noFill/>
          </a:ln>
        </p:spPr>
      </p:pic>
      <p:pic>
        <p:nvPicPr>
          <p:cNvPr id="477" name="Google Shape;502;p47" descr=""/>
          <p:cNvPicPr/>
          <p:nvPr/>
        </p:nvPicPr>
        <p:blipFill>
          <a:blip r:embed="rId5"/>
          <a:stretch/>
        </p:blipFill>
        <p:spPr>
          <a:xfrm rot="10636200">
            <a:off x="-1365120" y="3344040"/>
            <a:ext cx="2701800" cy="2660400"/>
          </a:xfrm>
          <a:prstGeom prst="rect">
            <a:avLst/>
          </a:prstGeom>
          <a:ln w="0">
            <a:noFill/>
          </a:ln>
        </p:spPr>
      </p:pic>
      <p:sp>
        <p:nvSpPr>
          <p:cNvPr id="478" name="PlaceHolder 1"/>
          <p:cNvSpPr>
            <a:spLocks noGrp="1"/>
          </p:cNvSpPr>
          <p:nvPr>
            <p:ph type="body"/>
          </p:nvPr>
        </p:nvSpPr>
        <p:spPr>
          <a:xfrm>
            <a:off x="720000" y="3455640"/>
            <a:ext cx="2519280" cy="893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 type="body"/>
          </p:nvPr>
        </p:nvSpPr>
        <p:spPr>
          <a:xfrm>
            <a:off x="3312000" y="3455640"/>
            <a:ext cx="2519280" cy="893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1" name="PlaceHolder 4"/>
          <p:cNvSpPr>
            <a:spLocks noGrp="1"/>
          </p:cNvSpPr>
          <p:nvPr>
            <p:ph type="title"/>
          </p:nvPr>
        </p:nvSpPr>
        <p:spPr>
          <a:xfrm>
            <a:off x="720000" y="2557080"/>
            <a:ext cx="2519280" cy="893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2" name="PlaceHolder 5"/>
          <p:cNvSpPr>
            <a:spLocks noGrp="1"/>
          </p:cNvSpPr>
          <p:nvPr>
            <p:ph type="title"/>
          </p:nvPr>
        </p:nvSpPr>
        <p:spPr>
          <a:xfrm>
            <a:off x="3312000" y="2557080"/>
            <a:ext cx="2519640" cy="893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3" name="PlaceHolder 6"/>
          <p:cNvSpPr>
            <a:spLocks noGrp="1"/>
          </p:cNvSpPr>
          <p:nvPr>
            <p:ph type="body"/>
          </p:nvPr>
        </p:nvSpPr>
        <p:spPr>
          <a:xfrm>
            <a:off x="5904360" y="3455640"/>
            <a:ext cx="2519280" cy="893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4" name="PlaceHolder 7"/>
          <p:cNvSpPr>
            <a:spLocks noGrp="1"/>
          </p:cNvSpPr>
          <p:nvPr>
            <p:ph type="title"/>
          </p:nvPr>
        </p:nvSpPr>
        <p:spPr>
          <a:xfrm>
            <a:off x="5904000" y="2557080"/>
            <a:ext cx="2519640" cy="893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Google Shape;511;p4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486" name="Google Shape;512;p48" descr=""/>
          <p:cNvPicPr/>
          <p:nvPr/>
        </p:nvPicPr>
        <p:blipFill>
          <a:blip r:embed="rId3"/>
          <a:stretch/>
        </p:blipFill>
        <p:spPr>
          <a:xfrm rot="8481000">
            <a:off x="-969120" y="3832200"/>
            <a:ext cx="3531240" cy="3477600"/>
          </a:xfrm>
          <a:prstGeom prst="rect">
            <a:avLst/>
          </a:prstGeom>
          <a:ln w="0">
            <a:noFill/>
          </a:ln>
        </p:spPr>
      </p:pic>
      <p:pic>
        <p:nvPicPr>
          <p:cNvPr id="487" name="Google Shape;513;p48" descr=""/>
          <p:cNvPicPr/>
          <p:nvPr/>
        </p:nvPicPr>
        <p:blipFill>
          <a:blip r:embed="rId4"/>
          <a:stretch/>
        </p:blipFill>
        <p:spPr>
          <a:xfrm rot="10636200">
            <a:off x="7705080" y="-1023120"/>
            <a:ext cx="2701800" cy="2660400"/>
          </a:xfrm>
          <a:prstGeom prst="rect">
            <a:avLst/>
          </a:prstGeom>
          <a:ln w="0">
            <a:noFill/>
          </a:ln>
        </p:spPr>
      </p:pic>
      <p:pic>
        <p:nvPicPr>
          <p:cNvPr id="488" name="Google Shape;514;p48" descr=""/>
          <p:cNvPicPr/>
          <p:nvPr/>
        </p:nvPicPr>
        <p:blipFill>
          <a:blip r:embed="rId5"/>
          <a:stretch/>
        </p:blipFill>
        <p:spPr>
          <a:xfrm rot="8616600">
            <a:off x="-1677960" y="-1843920"/>
            <a:ext cx="3638160" cy="3582720"/>
          </a:xfrm>
          <a:prstGeom prst="rect">
            <a:avLst/>
          </a:prstGeom>
          <a:ln w="0">
            <a:noFill/>
          </a:ln>
        </p:spPr>
      </p:pic>
      <p:pic>
        <p:nvPicPr>
          <p:cNvPr id="489" name="Google Shape;515;p48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0373000">
            <a:off x="-2603520" y="-2559240"/>
            <a:ext cx="6799680" cy="4404240"/>
          </a:xfrm>
          <a:prstGeom prst="rect">
            <a:avLst/>
          </a:prstGeom>
          <a:ln w="0">
            <a:noFill/>
          </a:ln>
        </p:spPr>
      </p:pic>
      <p:pic>
        <p:nvPicPr>
          <p:cNvPr id="490" name="Google Shape;516;p48" descr=""/>
          <p:cNvPicPr/>
          <p:nvPr/>
        </p:nvPicPr>
        <p:blipFill>
          <a:blip r:embed="rId7">
            <a:alphaModFix amt="41000"/>
          </a:blip>
          <a:stretch/>
        </p:blipFill>
        <p:spPr>
          <a:xfrm rot="20373000">
            <a:off x="6640560" y="-2640240"/>
            <a:ext cx="6799680" cy="4404240"/>
          </a:xfrm>
          <a:prstGeom prst="rect">
            <a:avLst/>
          </a:prstGeom>
          <a:ln w="0">
            <a:noFill/>
          </a:ln>
        </p:spPr>
      </p:pic>
      <p:pic>
        <p:nvPicPr>
          <p:cNvPr id="491" name="Google Shape;517;p48" descr=""/>
          <p:cNvPicPr/>
          <p:nvPr/>
        </p:nvPicPr>
        <p:blipFill>
          <a:blip r:embed="rId8">
            <a:alphaModFix amt="41000"/>
          </a:blip>
          <a:stretch/>
        </p:blipFill>
        <p:spPr>
          <a:xfrm rot="483000">
            <a:off x="4996800" y="2437920"/>
            <a:ext cx="6075360" cy="3935160"/>
          </a:xfrm>
          <a:prstGeom prst="rect">
            <a:avLst/>
          </a:prstGeom>
          <a:ln w="0">
            <a:noFill/>
          </a:ln>
        </p:spPr>
      </p:pic>
      <p:sp>
        <p:nvSpPr>
          <p:cNvPr id="492" name="PlaceHolder 1"/>
          <p:cNvSpPr>
            <a:spLocks noGrp="1"/>
          </p:cNvSpPr>
          <p:nvPr>
            <p:ph type="title"/>
          </p:nvPr>
        </p:nvSpPr>
        <p:spPr>
          <a:xfrm>
            <a:off x="720000" y="1434600"/>
            <a:ext cx="2903400" cy="1076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521;p49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95" name="PlaceHolder 1"/>
          <p:cNvSpPr>
            <a:spLocks noGrp="1"/>
          </p:cNvSpPr>
          <p:nvPr>
            <p:ph type="title"/>
          </p:nvPr>
        </p:nvSpPr>
        <p:spPr>
          <a:xfrm>
            <a:off x="4391640" y="1795680"/>
            <a:ext cx="37915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96" name="Google Shape;524;p49" descr=""/>
          <p:cNvPicPr/>
          <p:nvPr/>
        </p:nvPicPr>
        <p:blipFill>
          <a:blip r:embed="rId3"/>
          <a:stretch/>
        </p:blipFill>
        <p:spPr>
          <a:xfrm rot="8707800">
            <a:off x="-1582920" y="-594720"/>
            <a:ext cx="3531240" cy="3477600"/>
          </a:xfrm>
          <a:prstGeom prst="rect">
            <a:avLst/>
          </a:prstGeom>
          <a:ln w="0">
            <a:noFill/>
          </a:ln>
        </p:spPr>
      </p:pic>
      <p:pic>
        <p:nvPicPr>
          <p:cNvPr id="497" name="Google Shape;525;p49" descr=""/>
          <p:cNvPicPr/>
          <p:nvPr/>
        </p:nvPicPr>
        <p:blipFill>
          <a:blip r:embed="rId4"/>
          <a:stretch/>
        </p:blipFill>
        <p:spPr>
          <a:xfrm rot="8707800">
            <a:off x="7563600" y="3548520"/>
            <a:ext cx="3531240" cy="3477600"/>
          </a:xfrm>
          <a:prstGeom prst="rect">
            <a:avLst/>
          </a:prstGeom>
          <a:ln w="0">
            <a:noFill/>
          </a:ln>
        </p:spPr>
      </p:pic>
      <p:pic>
        <p:nvPicPr>
          <p:cNvPr id="498" name="Google Shape;526;p49" descr=""/>
          <p:cNvPicPr/>
          <p:nvPr/>
        </p:nvPicPr>
        <p:blipFill>
          <a:blip r:embed="rId5">
            <a:alphaModFix amt="41000"/>
          </a:blip>
          <a:stretch/>
        </p:blipFill>
        <p:spPr>
          <a:xfrm rot="483000">
            <a:off x="3145680" y="-2408040"/>
            <a:ext cx="6533280" cy="4231800"/>
          </a:xfrm>
          <a:prstGeom prst="rect">
            <a:avLst/>
          </a:prstGeom>
          <a:ln w="0">
            <a:noFill/>
          </a:ln>
        </p:spPr>
      </p:pic>
      <p:pic>
        <p:nvPicPr>
          <p:cNvPr id="499" name="Google Shape;527;p49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1253200">
            <a:off x="-1202040" y="2926080"/>
            <a:ext cx="5961960" cy="3861720"/>
          </a:xfrm>
          <a:prstGeom prst="rect">
            <a:avLst/>
          </a:prstGeom>
          <a:ln w="0">
            <a:noFill/>
          </a:ln>
        </p:spPr>
      </p:pic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29;p50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502" name="Google Shape;530;p50" descr=""/>
          <p:cNvPicPr/>
          <p:nvPr/>
        </p:nvPicPr>
        <p:blipFill>
          <a:blip r:embed="rId3"/>
          <a:stretch/>
        </p:blipFill>
        <p:spPr>
          <a:xfrm rot="8707800">
            <a:off x="-2196720" y="3922920"/>
            <a:ext cx="3531240" cy="3477600"/>
          </a:xfrm>
          <a:prstGeom prst="rect">
            <a:avLst/>
          </a:prstGeom>
          <a:ln w="0">
            <a:noFill/>
          </a:ln>
        </p:spPr>
      </p:pic>
      <p:pic>
        <p:nvPicPr>
          <p:cNvPr id="503" name="Google Shape;531;p50" descr=""/>
          <p:cNvPicPr/>
          <p:nvPr/>
        </p:nvPicPr>
        <p:blipFill>
          <a:blip r:embed="rId4"/>
          <a:stretch/>
        </p:blipFill>
        <p:spPr>
          <a:xfrm rot="8707800">
            <a:off x="8209440" y="-309600"/>
            <a:ext cx="2656800" cy="2616120"/>
          </a:xfrm>
          <a:prstGeom prst="rect">
            <a:avLst/>
          </a:prstGeom>
          <a:ln w="0">
            <a:noFill/>
          </a:ln>
        </p:spPr>
      </p:pic>
      <p:pic>
        <p:nvPicPr>
          <p:cNvPr id="504" name="Google Shape;532;p50" descr=""/>
          <p:cNvPicPr/>
          <p:nvPr/>
        </p:nvPicPr>
        <p:blipFill>
          <a:blip r:embed="rId5">
            <a:alphaModFix amt="41000"/>
          </a:blip>
          <a:stretch/>
        </p:blipFill>
        <p:spPr>
          <a:xfrm rot="20713200">
            <a:off x="2049840" y="-2882880"/>
            <a:ext cx="6568560" cy="4254840"/>
          </a:xfrm>
          <a:prstGeom prst="rect">
            <a:avLst/>
          </a:prstGeom>
          <a:ln w="0">
            <a:noFill/>
          </a:ln>
        </p:spPr>
      </p:pic>
      <p:pic>
        <p:nvPicPr>
          <p:cNvPr id="505" name="Google Shape;533;p50" descr=""/>
          <p:cNvPicPr/>
          <p:nvPr/>
        </p:nvPicPr>
        <p:blipFill>
          <a:blip r:embed="rId6">
            <a:alphaModFix amt="41000"/>
          </a:blip>
          <a:stretch/>
        </p:blipFill>
        <p:spPr>
          <a:xfrm rot="470400">
            <a:off x="-5212080" y="-1713240"/>
            <a:ext cx="6568560" cy="4254840"/>
          </a:xfrm>
          <a:prstGeom prst="rect">
            <a:avLst/>
          </a:prstGeom>
          <a:ln w="0">
            <a:noFill/>
          </a:ln>
        </p:spPr>
      </p:pic>
      <p:pic>
        <p:nvPicPr>
          <p:cNvPr id="506" name="Google Shape;534;p50" descr=""/>
          <p:cNvPicPr/>
          <p:nvPr/>
        </p:nvPicPr>
        <p:blipFill>
          <a:blip r:embed="rId7">
            <a:alphaModFix amt="41000"/>
          </a:blip>
          <a:stretch/>
        </p:blipFill>
        <p:spPr>
          <a:xfrm rot="477600">
            <a:off x="5399280" y="2828160"/>
            <a:ext cx="6027480" cy="3904200"/>
          </a:xfrm>
          <a:prstGeom prst="rect">
            <a:avLst/>
          </a:prstGeom>
          <a:ln w="0">
            <a:noFill/>
          </a:ln>
        </p:spPr>
      </p:pic>
      <p:sp>
        <p:nvSpPr>
          <p:cNvPr id="507" name="PlaceHolder 1"/>
          <p:cNvSpPr>
            <a:spLocks noGrp="1"/>
          </p:cNvSpPr>
          <p:nvPr>
            <p:ph type="title"/>
          </p:nvPr>
        </p:nvSpPr>
        <p:spPr>
          <a:xfrm>
            <a:off x="872280" y="1856880"/>
            <a:ext cx="35269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Google Shape;49;p6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510" name="Google Shape;50;p6" descr=""/>
          <p:cNvPicPr/>
          <p:nvPr/>
        </p:nvPicPr>
        <p:blipFill>
          <a:blip r:embed="rId3"/>
          <a:stretch/>
        </p:blipFill>
        <p:spPr>
          <a:xfrm>
            <a:off x="-1227960" y="4421160"/>
            <a:ext cx="3544560" cy="3490560"/>
          </a:xfrm>
          <a:prstGeom prst="rect">
            <a:avLst/>
          </a:prstGeom>
          <a:ln w="0">
            <a:noFill/>
          </a:ln>
        </p:spPr>
      </p:pic>
      <p:pic>
        <p:nvPicPr>
          <p:cNvPr id="511" name="Google Shape;51;p6" descr=""/>
          <p:cNvPicPr/>
          <p:nvPr/>
        </p:nvPicPr>
        <p:blipFill>
          <a:blip r:embed="rId4"/>
          <a:stretch/>
        </p:blipFill>
        <p:spPr>
          <a:xfrm>
            <a:off x="8087400" y="-1432080"/>
            <a:ext cx="2698920" cy="2657880"/>
          </a:xfrm>
          <a:prstGeom prst="rect">
            <a:avLst/>
          </a:prstGeom>
          <a:ln w="0">
            <a:noFill/>
          </a:ln>
        </p:spPr>
      </p:pic>
      <p:pic>
        <p:nvPicPr>
          <p:cNvPr id="512" name="Google Shape;52;p6" descr=""/>
          <p:cNvPicPr/>
          <p:nvPr/>
        </p:nvPicPr>
        <p:blipFill>
          <a:blip r:embed="rId5">
            <a:alphaModFix amt="41000"/>
          </a:blip>
          <a:stretch/>
        </p:blipFill>
        <p:spPr>
          <a:xfrm rot="20557200">
            <a:off x="-2040840" y="-353700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513" name="Google Shape;53;p6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700000">
            <a:off x="7018200" y="4361400"/>
            <a:ext cx="6699960" cy="4339800"/>
          </a:xfrm>
          <a:prstGeom prst="rect">
            <a:avLst/>
          </a:prstGeom>
          <a:ln w="0">
            <a:noFill/>
          </a:ln>
        </p:spPr>
      </p:pic>
      <p:sp>
        <p:nvSpPr>
          <p:cNvPr id="51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38;p51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517" name="Google Shape;539;p51" descr=""/>
          <p:cNvPicPr/>
          <p:nvPr/>
        </p:nvPicPr>
        <p:blipFill>
          <a:blip r:embed="rId3">
            <a:alphaModFix amt="10000"/>
          </a:blip>
          <a:stretch/>
        </p:blipFill>
        <p:spPr>
          <a:xfrm>
            <a:off x="2486520" y="339480"/>
            <a:ext cx="8613720" cy="5579280"/>
          </a:xfrm>
          <a:prstGeom prst="rect">
            <a:avLst/>
          </a:prstGeom>
          <a:ln w="0">
            <a:noFill/>
          </a:ln>
        </p:spPr>
      </p:pic>
      <p:pic>
        <p:nvPicPr>
          <p:cNvPr id="518" name="Google Shape;540;p51" descr=""/>
          <p:cNvPicPr/>
          <p:nvPr/>
        </p:nvPicPr>
        <p:blipFill>
          <a:blip r:embed="rId4">
            <a:alphaModFix amt="41000"/>
          </a:blip>
          <a:stretch/>
        </p:blipFill>
        <p:spPr>
          <a:xfrm rot="1289400">
            <a:off x="4993200" y="3604680"/>
            <a:ext cx="5961960" cy="3861720"/>
          </a:xfrm>
          <a:prstGeom prst="rect">
            <a:avLst/>
          </a:prstGeom>
          <a:ln w="0">
            <a:noFill/>
          </a:ln>
        </p:spPr>
      </p:pic>
      <p:pic>
        <p:nvPicPr>
          <p:cNvPr id="519" name="Google Shape;541;p51" descr=""/>
          <p:cNvPicPr/>
          <p:nvPr/>
        </p:nvPicPr>
        <p:blipFill>
          <a:blip r:embed="rId5">
            <a:alphaModFix amt="41000"/>
          </a:blip>
          <a:srcRect l="38917" t="0" r="0" b="0"/>
          <a:stretch/>
        </p:blipFill>
        <p:spPr>
          <a:xfrm rot="280200">
            <a:off x="7918920" y="-1665360"/>
            <a:ext cx="3641760" cy="3861720"/>
          </a:xfrm>
          <a:prstGeom prst="rect">
            <a:avLst/>
          </a:prstGeom>
          <a:ln w="0">
            <a:noFill/>
          </a:ln>
        </p:spPr>
      </p:pic>
      <p:pic>
        <p:nvPicPr>
          <p:cNvPr id="520" name="Google Shape;542;p51" descr=""/>
          <p:cNvPicPr/>
          <p:nvPr/>
        </p:nvPicPr>
        <p:blipFill>
          <a:blip r:embed="rId6"/>
          <a:stretch/>
        </p:blipFill>
        <p:spPr>
          <a:xfrm rot="8707800">
            <a:off x="6456240" y="2440080"/>
            <a:ext cx="3531240" cy="3477600"/>
          </a:xfrm>
          <a:prstGeom prst="rect">
            <a:avLst/>
          </a:prstGeom>
          <a:ln w="0">
            <a:noFill/>
          </a:ln>
        </p:spPr>
      </p:pic>
      <p:pic>
        <p:nvPicPr>
          <p:cNvPr id="521" name="Google Shape;543;p51" descr=""/>
          <p:cNvPicPr/>
          <p:nvPr/>
        </p:nvPicPr>
        <p:blipFill>
          <a:blip r:embed="rId7"/>
          <a:stretch/>
        </p:blipFill>
        <p:spPr>
          <a:xfrm rot="8707800">
            <a:off x="-838440" y="-412200"/>
            <a:ext cx="2644200" cy="2603880"/>
          </a:xfrm>
          <a:prstGeom prst="rect">
            <a:avLst/>
          </a:prstGeom>
          <a:ln w="0">
            <a:noFill/>
          </a:ln>
        </p:spPr>
      </p:pic>
      <p:sp>
        <p:nvSpPr>
          <p:cNvPr id="522" name="PlaceHolder 1"/>
          <p:cNvSpPr>
            <a:spLocks noGrp="1"/>
          </p:cNvSpPr>
          <p:nvPr>
            <p:ph type="title"/>
          </p:nvPr>
        </p:nvSpPr>
        <p:spPr>
          <a:xfrm>
            <a:off x="872280" y="619920"/>
            <a:ext cx="4515840" cy="87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3" name="Google Shape;546;p51"/>
          <p:cNvSpPr/>
          <p:nvPr/>
        </p:nvSpPr>
        <p:spPr>
          <a:xfrm>
            <a:off x="872280" y="3395520"/>
            <a:ext cx="4084560" cy="71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200" strike="noStrike" u="none">
                <a:solidFill>
                  <a:schemeClr val="accent1"/>
                </a:solidFill>
                <a:uFillTx/>
                <a:latin typeface="Work Sans"/>
                <a:ea typeface="Work Sans"/>
              </a:rPr>
              <a:t>CREDITS: This presentation template was created by </a:t>
            </a:r>
            <a:r>
              <a:rPr b="1" lang="en" sz="1200" strike="noStrike" u="sng">
                <a:solidFill>
                  <a:schemeClr val="accent1"/>
                </a:solidFill>
                <a:uFillTx/>
                <a:latin typeface="Work Sans"/>
                <a:ea typeface="Work Sans"/>
                <a:hlinkClick r:id="rId8"/>
              </a:rPr>
              <a:t>Slidesgo</a:t>
            </a:r>
            <a:r>
              <a:rPr b="0" lang="en" sz="1200" strike="noStrike" u="none">
                <a:solidFill>
                  <a:schemeClr val="accent1"/>
                </a:solidFill>
                <a:uFillTx/>
                <a:latin typeface="Work Sans"/>
                <a:ea typeface="Work Sans"/>
              </a:rPr>
              <a:t>, including icons by </a:t>
            </a:r>
            <a:r>
              <a:rPr b="1" lang="en" sz="1200" strike="noStrike" u="sng">
                <a:solidFill>
                  <a:schemeClr val="accent1"/>
                </a:solidFill>
                <a:uFillTx/>
                <a:latin typeface="Work Sans"/>
                <a:ea typeface="Work Sans"/>
                <a:hlinkClick r:id="rId9"/>
              </a:rPr>
              <a:t>Flaticon</a:t>
            </a:r>
            <a:r>
              <a:rPr b="0" lang="en" sz="1200" strike="noStrike" u="none">
                <a:solidFill>
                  <a:schemeClr val="accent1"/>
                </a:solidFill>
                <a:uFillTx/>
                <a:latin typeface="Work Sans"/>
                <a:ea typeface="Work Sans"/>
              </a:rPr>
              <a:t>, and infographics &amp; images by </a:t>
            </a:r>
            <a:r>
              <a:rPr b="1" lang="en" sz="1200" strike="noStrike" u="sng">
                <a:solidFill>
                  <a:schemeClr val="accent1"/>
                </a:solidFill>
                <a:uFillTx/>
                <a:latin typeface="Work Sans"/>
                <a:ea typeface="Work Sans"/>
                <a:hlinkClick r:id="rId10"/>
              </a:rPr>
              <a:t>Freepik</a:t>
            </a:r>
            <a:r>
              <a:rPr b="0" lang="en" sz="1200" strike="noStrike" u="sng">
                <a:solidFill>
                  <a:schemeClr val="accent1"/>
                </a:solidFill>
                <a:uFillTx/>
                <a:latin typeface="Work Sans"/>
                <a:ea typeface="Work Sans"/>
                <a:hlinkClick r:id="rId11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48;p52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50;p53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527" name="Google Shape;551;p53" descr=""/>
          <p:cNvPicPr/>
          <p:nvPr/>
        </p:nvPicPr>
        <p:blipFill>
          <a:blip r:embed="rId3"/>
          <a:stretch/>
        </p:blipFill>
        <p:spPr>
          <a:xfrm rot="8707800">
            <a:off x="4859280" y="4131360"/>
            <a:ext cx="3750120" cy="3692880"/>
          </a:xfrm>
          <a:prstGeom prst="rect">
            <a:avLst/>
          </a:prstGeom>
          <a:ln w="0">
            <a:noFill/>
          </a:ln>
        </p:spPr>
      </p:pic>
      <p:pic>
        <p:nvPicPr>
          <p:cNvPr id="528" name="Google Shape;552;p53" descr=""/>
          <p:cNvPicPr/>
          <p:nvPr/>
        </p:nvPicPr>
        <p:blipFill>
          <a:blip r:embed="rId4">
            <a:alphaModFix amt="41000"/>
          </a:blip>
          <a:srcRect l="38917" t="0" r="0" b="0"/>
          <a:stretch/>
        </p:blipFill>
        <p:spPr>
          <a:xfrm rot="280200">
            <a:off x="-3052440" y="-1580040"/>
            <a:ext cx="4521600" cy="4794840"/>
          </a:xfrm>
          <a:prstGeom prst="rect">
            <a:avLst/>
          </a:prstGeom>
          <a:ln w="0">
            <a:noFill/>
          </a:ln>
        </p:spPr>
      </p:pic>
      <p:pic>
        <p:nvPicPr>
          <p:cNvPr id="529" name="Google Shape;553;p53" descr=""/>
          <p:cNvPicPr/>
          <p:nvPr/>
        </p:nvPicPr>
        <p:blipFill>
          <a:blip r:embed="rId5">
            <a:alphaModFix amt="41000"/>
          </a:blip>
          <a:srcRect l="-522" t="0" r="0" b="0"/>
          <a:stretch/>
        </p:blipFill>
        <p:spPr>
          <a:xfrm rot="627600">
            <a:off x="7493400" y="1532880"/>
            <a:ext cx="7441560" cy="4794840"/>
          </a:xfrm>
          <a:prstGeom prst="rect">
            <a:avLst/>
          </a:prstGeom>
          <a:ln w="0">
            <a:noFill/>
          </a:ln>
        </p:spPr>
      </p:pic>
      <p:pic>
        <p:nvPicPr>
          <p:cNvPr id="530" name="Google Shape;554;p53" descr=""/>
          <p:cNvPicPr/>
          <p:nvPr/>
        </p:nvPicPr>
        <p:blipFill>
          <a:blip r:embed="rId6"/>
          <a:stretch/>
        </p:blipFill>
        <p:spPr>
          <a:xfrm rot="8707800">
            <a:off x="-2429640" y="158760"/>
            <a:ext cx="3750120" cy="36928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1" name="Google Shape;56;p7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532" name="Google Shape;57;p7" descr=""/>
          <p:cNvPicPr/>
          <p:nvPr/>
        </p:nvPicPr>
        <p:blipFill>
          <a:blip r:embed="rId3">
            <a:alphaModFix amt="10000"/>
          </a:blip>
          <a:stretch/>
        </p:blipFill>
        <p:spPr>
          <a:xfrm>
            <a:off x="3514680" y="-971640"/>
            <a:ext cx="8832240" cy="5720760"/>
          </a:xfrm>
          <a:prstGeom prst="rect">
            <a:avLst/>
          </a:prstGeom>
          <a:ln w="0">
            <a:noFill/>
          </a:ln>
        </p:spPr>
      </p:pic>
      <p:sp>
        <p:nvSpPr>
          <p:cNvPr id="53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54205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4" name="PlaceHolder 2"/>
          <p:cNvSpPr>
            <a:spLocks noGrp="1"/>
          </p:cNvSpPr>
          <p:nvPr>
            <p:ph type="body"/>
          </p:nvPr>
        </p:nvSpPr>
        <p:spPr>
          <a:xfrm>
            <a:off x="720000" y="1825200"/>
            <a:ext cx="4086720" cy="2578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35" name="Google Shape;60;p7" descr=""/>
          <p:cNvPicPr/>
          <p:nvPr/>
        </p:nvPicPr>
        <p:blipFill>
          <a:blip r:embed="rId4"/>
          <a:stretch/>
        </p:blipFill>
        <p:spPr>
          <a:xfrm>
            <a:off x="6655680" y="3156840"/>
            <a:ext cx="2100600" cy="2068560"/>
          </a:xfrm>
          <a:prstGeom prst="rect">
            <a:avLst/>
          </a:prstGeom>
          <a:ln w="0">
            <a:noFill/>
          </a:ln>
        </p:spPr>
      </p:pic>
      <p:pic>
        <p:nvPicPr>
          <p:cNvPr id="536" name="Google Shape;61;p7" descr=""/>
          <p:cNvPicPr/>
          <p:nvPr/>
        </p:nvPicPr>
        <p:blipFill>
          <a:blip r:embed="rId5"/>
          <a:stretch/>
        </p:blipFill>
        <p:spPr>
          <a:xfrm>
            <a:off x="5981400" y="1159200"/>
            <a:ext cx="1814040" cy="17863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114;p14" descr=""/>
          <p:cNvPicPr/>
          <p:nvPr/>
        </p:nvPicPr>
        <p:blipFill>
          <a:blip r:embed="rId2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46" name="Google Shape;115;p14" descr=""/>
          <p:cNvPicPr/>
          <p:nvPr/>
        </p:nvPicPr>
        <p:blipFill>
          <a:blip r:embed="rId3">
            <a:alphaModFix amt="41000"/>
          </a:blip>
          <a:stretch/>
        </p:blipFill>
        <p:spPr>
          <a:xfrm flipH="1" rot="10105800">
            <a:off x="5495760" y="-2723760"/>
            <a:ext cx="5421960" cy="3511800"/>
          </a:xfrm>
          <a:prstGeom prst="rect">
            <a:avLst/>
          </a:prstGeom>
          <a:ln w="0">
            <a:noFill/>
          </a:ln>
        </p:spPr>
      </p:pic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927080" y="1283400"/>
            <a:ext cx="2479320" cy="39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title"/>
          </p:nvPr>
        </p:nvSpPr>
        <p:spPr>
          <a:xfrm>
            <a:off x="5780520" y="1283400"/>
            <a:ext cx="2479320" cy="39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title"/>
          </p:nvPr>
        </p:nvSpPr>
        <p:spPr>
          <a:xfrm>
            <a:off x="1927080" y="2392200"/>
            <a:ext cx="2479320" cy="39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title"/>
          </p:nvPr>
        </p:nvSpPr>
        <p:spPr>
          <a:xfrm>
            <a:off x="5780520" y="2392200"/>
            <a:ext cx="2479320" cy="39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title"/>
          </p:nvPr>
        </p:nvSpPr>
        <p:spPr>
          <a:xfrm>
            <a:off x="884160" y="1448280"/>
            <a:ext cx="1047960" cy="66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30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title"/>
          </p:nvPr>
        </p:nvSpPr>
        <p:spPr>
          <a:xfrm>
            <a:off x="884160" y="2557080"/>
            <a:ext cx="1047960" cy="66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30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" name="PlaceHolder 7"/>
          <p:cNvSpPr>
            <a:spLocks noGrp="1"/>
          </p:cNvSpPr>
          <p:nvPr>
            <p:ph type="title"/>
          </p:nvPr>
        </p:nvSpPr>
        <p:spPr>
          <a:xfrm>
            <a:off x="4734360" y="1448280"/>
            <a:ext cx="1047960" cy="66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30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" name="PlaceHolder 8"/>
          <p:cNvSpPr>
            <a:spLocks noGrp="1"/>
          </p:cNvSpPr>
          <p:nvPr>
            <p:ph type="title"/>
          </p:nvPr>
        </p:nvSpPr>
        <p:spPr>
          <a:xfrm>
            <a:off x="4734360" y="2557080"/>
            <a:ext cx="1047960" cy="66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30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" name="PlaceHolder 9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" name="PlaceHolder 10"/>
          <p:cNvSpPr>
            <a:spLocks noGrp="1"/>
          </p:cNvSpPr>
          <p:nvPr>
            <p:ph type="title"/>
          </p:nvPr>
        </p:nvSpPr>
        <p:spPr>
          <a:xfrm>
            <a:off x="1927080" y="3501000"/>
            <a:ext cx="2479320" cy="39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" name="PlaceHolder 11"/>
          <p:cNvSpPr>
            <a:spLocks noGrp="1"/>
          </p:cNvSpPr>
          <p:nvPr>
            <p:ph type="title"/>
          </p:nvPr>
        </p:nvSpPr>
        <p:spPr>
          <a:xfrm>
            <a:off x="5780520" y="3501000"/>
            <a:ext cx="2479320" cy="39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" name="PlaceHolder 12"/>
          <p:cNvSpPr>
            <a:spLocks noGrp="1"/>
          </p:cNvSpPr>
          <p:nvPr>
            <p:ph type="title"/>
          </p:nvPr>
        </p:nvSpPr>
        <p:spPr>
          <a:xfrm>
            <a:off x="884160" y="3665880"/>
            <a:ext cx="1047960" cy="66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30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9" name="PlaceHolder 13"/>
          <p:cNvSpPr>
            <a:spLocks noGrp="1"/>
          </p:cNvSpPr>
          <p:nvPr>
            <p:ph type="title"/>
          </p:nvPr>
        </p:nvSpPr>
        <p:spPr>
          <a:xfrm>
            <a:off x="4734360" y="3665880"/>
            <a:ext cx="1047960" cy="66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30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0" name="PlaceHolder 1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4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7" name="Google Shape;63;p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538" name="Google Shape;64;p8" descr=""/>
          <p:cNvPicPr/>
          <p:nvPr/>
        </p:nvPicPr>
        <p:blipFill>
          <a:blip r:embed="rId3"/>
          <a:stretch/>
        </p:blipFill>
        <p:spPr>
          <a:xfrm>
            <a:off x="1171440" y="-1685520"/>
            <a:ext cx="2698920" cy="2657880"/>
          </a:xfrm>
          <a:prstGeom prst="rect">
            <a:avLst/>
          </a:prstGeom>
          <a:ln w="0">
            <a:noFill/>
          </a:ln>
        </p:spPr>
      </p:pic>
      <p:pic>
        <p:nvPicPr>
          <p:cNvPr id="539" name="Google Shape;65;p8" descr=""/>
          <p:cNvPicPr/>
          <p:nvPr/>
        </p:nvPicPr>
        <p:blipFill>
          <a:blip r:embed="rId4">
            <a:alphaModFix amt="41000"/>
          </a:blip>
          <a:stretch/>
        </p:blipFill>
        <p:spPr>
          <a:xfrm rot="20365800">
            <a:off x="5998680" y="-228528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540" name="Google Shape;66;p8" descr=""/>
          <p:cNvPicPr/>
          <p:nvPr/>
        </p:nvPicPr>
        <p:blipFill>
          <a:blip r:embed="rId5"/>
          <a:stretch/>
        </p:blipFill>
        <p:spPr>
          <a:xfrm>
            <a:off x="5646960" y="4248000"/>
            <a:ext cx="3496680" cy="3443400"/>
          </a:xfrm>
          <a:prstGeom prst="rect">
            <a:avLst/>
          </a:prstGeom>
          <a:ln w="0">
            <a:noFill/>
          </a:ln>
        </p:spPr>
      </p:pic>
      <p:pic>
        <p:nvPicPr>
          <p:cNvPr id="541" name="Google Shape;67;p8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496000">
            <a:off x="-2993400" y="2439360"/>
            <a:ext cx="6352920" cy="4115160"/>
          </a:xfrm>
          <a:prstGeom prst="rect">
            <a:avLst/>
          </a:prstGeom>
          <a:ln w="0">
            <a:noFill/>
          </a:ln>
        </p:spPr>
      </p:pic>
      <p:sp>
        <p:nvSpPr>
          <p:cNvPr id="542" name="PlaceHolder 1"/>
          <p:cNvSpPr>
            <a:spLocks noGrp="1"/>
          </p:cNvSpPr>
          <p:nvPr>
            <p:ph type="title"/>
          </p:nvPr>
        </p:nvSpPr>
        <p:spPr>
          <a:xfrm>
            <a:off x="816840" y="1459440"/>
            <a:ext cx="7509960" cy="252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70;p9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545" name="Google Shape;71;p9" descr=""/>
          <p:cNvPicPr/>
          <p:nvPr/>
        </p:nvPicPr>
        <p:blipFill>
          <a:blip r:embed="rId3">
            <a:alphaModFix amt="10000"/>
          </a:blip>
          <a:stretch/>
        </p:blipFill>
        <p:spPr>
          <a:xfrm>
            <a:off x="1962360" y="-2775240"/>
            <a:ext cx="8832240" cy="5720760"/>
          </a:xfrm>
          <a:prstGeom prst="rect">
            <a:avLst/>
          </a:prstGeom>
          <a:ln w="0">
            <a:noFill/>
          </a:ln>
        </p:spPr>
      </p:pic>
      <p:sp>
        <p:nvSpPr>
          <p:cNvPr id="546" name="PlaceHolder 1"/>
          <p:cNvSpPr>
            <a:spLocks noGrp="1"/>
          </p:cNvSpPr>
          <p:nvPr>
            <p:ph type="title"/>
          </p:nvPr>
        </p:nvSpPr>
        <p:spPr>
          <a:xfrm>
            <a:off x="3681360" y="1637280"/>
            <a:ext cx="41965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47" name="Google Shape;74;p9" descr=""/>
          <p:cNvPicPr/>
          <p:nvPr/>
        </p:nvPicPr>
        <p:blipFill>
          <a:blip r:embed="rId4"/>
          <a:stretch/>
        </p:blipFill>
        <p:spPr>
          <a:xfrm>
            <a:off x="-894600" y="2342160"/>
            <a:ext cx="3743640" cy="3686760"/>
          </a:xfrm>
          <a:prstGeom prst="rect">
            <a:avLst/>
          </a:prstGeom>
          <a:ln w="0">
            <a:noFill/>
          </a:ln>
        </p:spPr>
      </p:pic>
      <p:pic>
        <p:nvPicPr>
          <p:cNvPr id="548" name="Google Shape;75;p9" descr=""/>
          <p:cNvPicPr/>
          <p:nvPr/>
        </p:nvPicPr>
        <p:blipFill>
          <a:blip r:embed="rId5"/>
          <a:stretch/>
        </p:blipFill>
        <p:spPr>
          <a:xfrm>
            <a:off x="-1624320" y="846720"/>
            <a:ext cx="2787480" cy="2745000"/>
          </a:xfrm>
          <a:prstGeom prst="rect">
            <a:avLst/>
          </a:prstGeom>
          <a:ln w="0">
            <a:noFill/>
          </a:ln>
        </p:spPr>
      </p:pic>
      <p:pic>
        <p:nvPicPr>
          <p:cNvPr id="549" name="Google Shape;76;p9" descr=""/>
          <p:cNvPicPr/>
          <p:nvPr/>
        </p:nvPicPr>
        <p:blipFill>
          <a:blip r:embed="rId6"/>
          <a:stretch/>
        </p:blipFill>
        <p:spPr>
          <a:xfrm>
            <a:off x="-3325320" y="2079000"/>
            <a:ext cx="3743640" cy="3686760"/>
          </a:xfrm>
          <a:prstGeom prst="rect">
            <a:avLst/>
          </a:prstGeom>
          <a:ln w="0">
            <a:noFill/>
          </a:ln>
        </p:spPr>
      </p:pic>
      <p:sp>
        <p:nvSpPr>
          <p:cNvPr id="5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7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/>
          </p:cNvSpPr>
          <p:nvPr>
            <p:ph type="title"/>
          </p:nvPr>
        </p:nvSpPr>
        <p:spPr>
          <a:xfrm>
            <a:off x="2122200" y="2914920"/>
            <a:ext cx="4899240" cy="128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52" name="Google Shape;79;p10" descr=""/>
          <p:cNvPicPr/>
          <p:nvPr/>
        </p:nvPicPr>
        <p:blipFill>
          <a:blip r:embed="rId2">
            <a:alphaModFix amt="41000"/>
          </a:blip>
          <a:stretch/>
        </p:blipFill>
        <p:spPr>
          <a:xfrm rot="19936800">
            <a:off x="6968520" y="-2061000"/>
            <a:ext cx="6352920" cy="4115160"/>
          </a:xfrm>
          <a:prstGeom prst="rect">
            <a:avLst/>
          </a:prstGeom>
          <a:ln w="0">
            <a:noFill/>
          </a:ln>
        </p:spPr>
      </p:pic>
      <p:pic>
        <p:nvPicPr>
          <p:cNvPr id="553" name="Google Shape;80;p10" descr=""/>
          <p:cNvPicPr/>
          <p:nvPr/>
        </p:nvPicPr>
        <p:blipFill>
          <a:blip r:embed="rId3">
            <a:alphaModFix amt="10000"/>
          </a:blip>
          <a:stretch/>
        </p:blipFill>
        <p:spPr>
          <a:xfrm rot="2495400">
            <a:off x="-3385080" y="2149200"/>
            <a:ext cx="6969240" cy="4514400"/>
          </a:xfrm>
          <a:prstGeom prst="rect">
            <a:avLst/>
          </a:prstGeom>
          <a:ln w="0">
            <a:noFill/>
          </a:ln>
        </p:spPr>
      </p:pic>
      <p:pic>
        <p:nvPicPr>
          <p:cNvPr id="554" name="Google Shape;81;p10" descr=""/>
          <p:cNvPicPr/>
          <p:nvPr/>
        </p:nvPicPr>
        <p:blipFill>
          <a:blip r:embed="rId4"/>
          <a:stretch/>
        </p:blipFill>
        <p:spPr>
          <a:xfrm>
            <a:off x="5650560" y="4237920"/>
            <a:ext cx="3493080" cy="3439800"/>
          </a:xfrm>
          <a:prstGeom prst="rect">
            <a:avLst/>
          </a:prstGeom>
          <a:ln w="0">
            <a:noFill/>
          </a:ln>
        </p:spPr>
      </p:pic>
      <p:pic>
        <p:nvPicPr>
          <p:cNvPr id="555" name="Google Shape;82;p10" descr=""/>
          <p:cNvPicPr/>
          <p:nvPr/>
        </p:nvPicPr>
        <p:blipFill>
          <a:blip r:embed="rId5"/>
          <a:stretch/>
        </p:blipFill>
        <p:spPr>
          <a:xfrm>
            <a:off x="7326000" y="3716640"/>
            <a:ext cx="2925720" cy="2881080"/>
          </a:xfrm>
          <a:prstGeom prst="rect">
            <a:avLst/>
          </a:prstGeom>
          <a:ln w="0">
            <a:noFill/>
          </a:ln>
        </p:spPr>
      </p:pic>
      <p:pic>
        <p:nvPicPr>
          <p:cNvPr id="556" name="Google Shape;83;p10" descr=""/>
          <p:cNvPicPr/>
          <p:nvPr/>
        </p:nvPicPr>
        <p:blipFill>
          <a:blip r:embed="rId6"/>
          <a:stretch/>
        </p:blipFill>
        <p:spPr>
          <a:xfrm>
            <a:off x="-556920" y="-1056240"/>
            <a:ext cx="2125800" cy="2093400"/>
          </a:xfrm>
          <a:prstGeom prst="rect">
            <a:avLst/>
          </a:prstGeom>
          <a:ln w="0">
            <a:noFill/>
          </a:ln>
        </p:spPr>
      </p:pic>
      <p:sp>
        <p:nvSpPr>
          <p:cNvPr id="5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1048320" y="324000"/>
            <a:ext cx="7047000" cy="482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136;p15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65" name="Google Shape;137;p15" descr=""/>
          <p:cNvPicPr/>
          <p:nvPr/>
        </p:nvPicPr>
        <p:blipFill>
          <a:blip r:embed="rId3"/>
          <a:stretch/>
        </p:blipFill>
        <p:spPr>
          <a:xfrm>
            <a:off x="-961560" y="-445320"/>
            <a:ext cx="2629440" cy="2589120"/>
          </a:xfrm>
          <a:prstGeom prst="rect">
            <a:avLst/>
          </a:prstGeom>
          <a:ln w="0">
            <a:noFill/>
          </a:ln>
        </p:spPr>
      </p:pic>
      <p:pic>
        <p:nvPicPr>
          <p:cNvPr id="66" name="Google Shape;138;p15" descr=""/>
          <p:cNvPicPr/>
          <p:nvPr/>
        </p:nvPicPr>
        <p:blipFill>
          <a:blip r:embed="rId4"/>
          <a:stretch/>
        </p:blipFill>
        <p:spPr>
          <a:xfrm>
            <a:off x="6404040" y="3216240"/>
            <a:ext cx="3639600" cy="3584160"/>
          </a:xfrm>
          <a:prstGeom prst="rect">
            <a:avLst/>
          </a:prstGeom>
          <a:ln w="0">
            <a:noFill/>
          </a:ln>
        </p:spPr>
      </p:pic>
      <p:pic>
        <p:nvPicPr>
          <p:cNvPr id="67" name="Google Shape;139;p15" descr=""/>
          <p:cNvPicPr/>
          <p:nvPr/>
        </p:nvPicPr>
        <p:blipFill>
          <a:blip r:embed="rId5">
            <a:alphaModFix amt="41000"/>
          </a:blip>
          <a:stretch/>
        </p:blipFill>
        <p:spPr>
          <a:xfrm rot="20348400">
            <a:off x="6568200" y="-2463120"/>
            <a:ext cx="6463080" cy="4186080"/>
          </a:xfrm>
          <a:prstGeom prst="rect">
            <a:avLst/>
          </a:prstGeom>
          <a:ln w="0">
            <a:noFill/>
          </a:ln>
        </p:spPr>
      </p:pic>
      <p:pic>
        <p:nvPicPr>
          <p:cNvPr id="68" name="Google Shape;140;p15" descr=""/>
          <p:cNvPicPr/>
          <p:nvPr/>
        </p:nvPicPr>
        <p:blipFill>
          <a:blip r:embed="rId6">
            <a:alphaModFix amt="41000"/>
          </a:blip>
          <a:stretch/>
        </p:blipFill>
        <p:spPr>
          <a:xfrm rot="2162400">
            <a:off x="-3047040" y="3075120"/>
            <a:ext cx="5967360" cy="3865320"/>
          </a:xfrm>
          <a:prstGeom prst="rect">
            <a:avLst/>
          </a:prstGeom>
          <a:ln w="0">
            <a:noFill/>
          </a:ln>
        </p:spPr>
      </p:pic>
      <p:pic>
        <p:nvPicPr>
          <p:cNvPr id="69" name="Google Shape;141;p15" descr=""/>
          <p:cNvPicPr/>
          <p:nvPr/>
        </p:nvPicPr>
        <p:blipFill>
          <a:blip r:embed="rId7">
            <a:alphaModFix amt="10000"/>
          </a:blip>
          <a:stretch/>
        </p:blipFill>
        <p:spPr>
          <a:xfrm rot="192600">
            <a:off x="1509480" y="-3561480"/>
            <a:ext cx="8910360" cy="5771520"/>
          </a:xfrm>
          <a:prstGeom prst="rect">
            <a:avLst/>
          </a:prstGeom>
          <a:ln w="0">
            <a:noFill/>
          </a:ln>
        </p:spPr>
      </p:pic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2391840" y="3639960"/>
            <a:ext cx="4359960" cy="531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8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145;p16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76" name="Google Shape;146;p16" descr=""/>
          <p:cNvPicPr/>
          <p:nvPr/>
        </p:nvPicPr>
        <p:blipFill>
          <a:blip r:embed="rId3">
            <a:alphaModFix amt="41000"/>
          </a:blip>
          <a:stretch/>
        </p:blipFill>
        <p:spPr>
          <a:xfrm rot="21463800">
            <a:off x="-4014720" y="-1269000"/>
            <a:ext cx="6073560" cy="3934080"/>
          </a:xfrm>
          <a:prstGeom prst="rect">
            <a:avLst/>
          </a:prstGeom>
          <a:ln w="0">
            <a:noFill/>
          </a:ln>
        </p:spPr>
      </p:pic>
      <p:pic>
        <p:nvPicPr>
          <p:cNvPr id="77" name="Google Shape;147;p16" descr=""/>
          <p:cNvPicPr/>
          <p:nvPr/>
        </p:nvPicPr>
        <p:blipFill>
          <a:blip r:embed="rId4">
            <a:alphaModFix amt="10000"/>
          </a:blip>
          <a:stretch/>
        </p:blipFill>
        <p:spPr>
          <a:xfrm rot="192600">
            <a:off x="-80280" y="569160"/>
            <a:ext cx="8910360" cy="5771520"/>
          </a:xfrm>
          <a:prstGeom prst="rect">
            <a:avLst/>
          </a:prstGeom>
          <a:ln w="0">
            <a:noFill/>
          </a:ln>
        </p:spPr>
      </p:pic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86400" y="2302200"/>
            <a:ext cx="3738960" cy="129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6562800" y="1241280"/>
            <a:ext cx="1762560" cy="713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1" lang="ru-RU" sz="66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6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152;p17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85" name="Google Shape;153;p17" descr=""/>
          <p:cNvPicPr/>
          <p:nvPr/>
        </p:nvPicPr>
        <p:blipFill>
          <a:blip r:embed="rId3">
            <a:alphaModFix amt="41000"/>
          </a:blip>
          <a:stretch/>
        </p:blipFill>
        <p:spPr>
          <a:xfrm rot="20081400">
            <a:off x="6417360" y="-2563560"/>
            <a:ext cx="6350040" cy="4113000"/>
          </a:xfrm>
          <a:prstGeom prst="rect">
            <a:avLst/>
          </a:prstGeom>
          <a:ln w="0">
            <a:noFill/>
          </a:ln>
        </p:spPr>
      </p:pic>
      <p:pic>
        <p:nvPicPr>
          <p:cNvPr id="86" name="Google Shape;154;p17" descr=""/>
          <p:cNvPicPr/>
          <p:nvPr/>
        </p:nvPicPr>
        <p:blipFill>
          <a:blip r:embed="rId4">
            <a:alphaModFix amt="41000"/>
          </a:blip>
          <a:stretch/>
        </p:blipFill>
        <p:spPr>
          <a:xfrm rot="2228400">
            <a:off x="-3220200" y="3008160"/>
            <a:ext cx="6350040" cy="4113000"/>
          </a:xfrm>
          <a:prstGeom prst="rect">
            <a:avLst/>
          </a:prstGeom>
          <a:ln w="0">
            <a:noFill/>
          </a:ln>
        </p:spPr>
      </p:pic>
      <p:pic>
        <p:nvPicPr>
          <p:cNvPr id="87" name="Google Shape;155;p17" descr=""/>
          <p:cNvPicPr/>
          <p:nvPr/>
        </p:nvPicPr>
        <p:blipFill>
          <a:blip r:embed="rId5"/>
          <a:stretch/>
        </p:blipFill>
        <p:spPr>
          <a:xfrm>
            <a:off x="6404040" y="3216240"/>
            <a:ext cx="3639600" cy="3584160"/>
          </a:xfrm>
          <a:prstGeom prst="rect">
            <a:avLst/>
          </a:prstGeom>
          <a:ln w="0">
            <a:noFill/>
          </a:ln>
        </p:spPr>
      </p:pic>
      <p:pic>
        <p:nvPicPr>
          <p:cNvPr id="88" name="Google Shape;156;p17" descr=""/>
          <p:cNvPicPr/>
          <p:nvPr/>
        </p:nvPicPr>
        <p:blipFill>
          <a:blip r:embed="rId6"/>
          <a:stretch/>
        </p:blipFill>
        <p:spPr>
          <a:xfrm>
            <a:off x="-961560" y="-445320"/>
            <a:ext cx="2629440" cy="2589120"/>
          </a:xfrm>
          <a:prstGeom prst="rect">
            <a:avLst/>
          </a:prstGeom>
          <a:ln w="0">
            <a:noFill/>
          </a:ln>
        </p:spPr>
      </p:pic>
      <p:pic>
        <p:nvPicPr>
          <p:cNvPr id="89" name="Google Shape;157;p17" descr=""/>
          <p:cNvPicPr/>
          <p:nvPr/>
        </p:nvPicPr>
        <p:blipFill>
          <a:blip r:embed="rId7">
            <a:alphaModFix amt="10000"/>
          </a:blip>
          <a:stretch/>
        </p:blipFill>
        <p:spPr>
          <a:xfrm rot="192600">
            <a:off x="1509480" y="-3561480"/>
            <a:ext cx="8910360" cy="5771520"/>
          </a:xfrm>
          <a:prstGeom prst="rect">
            <a:avLst/>
          </a:prstGeom>
          <a:ln w="0">
            <a:noFill/>
          </a:ln>
        </p:spPr>
      </p:pic>
      <p:pic>
        <p:nvPicPr>
          <p:cNvPr id="90" name="Google Shape;158;p17" descr=""/>
          <p:cNvPicPr/>
          <p:nvPr/>
        </p:nvPicPr>
        <p:blipFill>
          <a:blip r:embed="rId8">
            <a:alphaModFix amt="10000"/>
          </a:blip>
          <a:stretch/>
        </p:blipFill>
        <p:spPr>
          <a:xfrm rot="1088400">
            <a:off x="2725920" y="4234320"/>
            <a:ext cx="8910360" cy="5771520"/>
          </a:xfrm>
          <a:prstGeom prst="rect">
            <a:avLst/>
          </a:prstGeom>
          <a:ln w="0">
            <a:noFill/>
          </a:ln>
        </p:spPr>
      </p:pic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995040" y="2302200"/>
            <a:ext cx="4529520" cy="129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title"/>
          </p:nvPr>
        </p:nvSpPr>
        <p:spPr>
          <a:xfrm>
            <a:off x="2494440" y="1164960"/>
            <a:ext cx="1530720" cy="713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66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6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9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163;p18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98" name="Google Shape;164;p18" descr=""/>
          <p:cNvPicPr/>
          <p:nvPr/>
        </p:nvPicPr>
        <p:blipFill>
          <a:blip r:embed="rId3">
            <a:alphaModFix amt="41000"/>
          </a:blip>
          <a:stretch/>
        </p:blipFill>
        <p:spPr>
          <a:xfrm flipH="1" rot="1798800">
            <a:off x="-3607200" y="-2568240"/>
            <a:ext cx="6350040" cy="4113000"/>
          </a:xfrm>
          <a:prstGeom prst="rect">
            <a:avLst/>
          </a:prstGeom>
          <a:ln w="0">
            <a:noFill/>
          </a:ln>
        </p:spPr>
      </p:pic>
      <p:pic>
        <p:nvPicPr>
          <p:cNvPr id="99" name="Google Shape;165;p18" descr=""/>
          <p:cNvPicPr/>
          <p:nvPr/>
        </p:nvPicPr>
        <p:blipFill>
          <a:blip r:embed="rId4">
            <a:alphaModFix amt="41000"/>
          </a:blip>
          <a:stretch/>
        </p:blipFill>
        <p:spPr>
          <a:xfrm flipH="1" rot="19585200">
            <a:off x="6098400" y="3065760"/>
            <a:ext cx="6189480" cy="4009320"/>
          </a:xfrm>
          <a:prstGeom prst="rect">
            <a:avLst/>
          </a:prstGeom>
          <a:ln w="0">
            <a:noFill/>
          </a:ln>
        </p:spPr>
      </p:pic>
      <p:pic>
        <p:nvPicPr>
          <p:cNvPr id="100" name="Google Shape;166;p18" descr=""/>
          <p:cNvPicPr/>
          <p:nvPr/>
        </p:nvPicPr>
        <p:blipFill>
          <a:blip r:embed="rId5"/>
          <a:stretch/>
        </p:blipFill>
        <p:spPr>
          <a:xfrm>
            <a:off x="-889200" y="3232440"/>
            <a:ext cx="3639600" cy="3584160"/>
          </a:xfrm>
          <a:prstGeom prst="rect">
            <a:avLst/>
          </a:prstGeom>
          <a:ln w="0">
            <a:noFill/>
          </a:ln>
        </p:spPr>
      </p:pic>
      <p:pic>
        <p:nvPicPr>
          <p:cNvPr id="101" name="Google Shape;167;p18" descr=""/>
          <p:cNvPicPr/>
          <p:nvPr/>
        </p:nvPicPr>
        <p:blipFill>
          <a:blip r:embed="rId6"/>
          <a:stretch/>
        </p:blipFill>
        <p:spPr>
          <a:xfrm>
            <a:off x="7473960" y="-445320"/>
            <a:ext cx="2629440" cy="2589120"/>
          </a:xfrm>
          <a:prstGeom prst="rect">
            <a:avLst/>
          </a:prstGeom>
          <a:ln w="0">
            <a:noFill/>
          </a:ln>
        </p:spPr>
      </p:pic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3842640" y="2428200"/>
            <a:ext cx="4529520" cy="94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текста заглавия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title"/>
          </p:nvPr>
        </p:nvSpPr>
        <p:spPr>
          <a:xfrm>
            <a:off x="5342040" y="1291320"/>
            <a:ext cx="1530720" cy="713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ru-RU" sz="66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xx%</a:t>
            </a:r>
            <a:endParaRPr b="0" lang="ru-RU" sz="6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Для правки структуры щёлкните мышью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Второй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Третий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Arial"/>
              </a:rPr>
              <a:t>Четвёртый уровень структуры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7"/>
    <p:sldLayoutId id="2147483667" r:id="rId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4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4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3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3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4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/>
          </p:cNvSpPr>
          <p:nvPr>
            <p:ph type="subTitle"/>
          </p:nvPr>
        </p:nvSpPr>
        <p:spPr>
          <a:xfrm>
            <a:off x="180000" y="4564440"/>
            <a:ext cx="4343760" cy="47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400" strike="noStrike" u="none">
                <a:solidFill>
                  <a:schemeClr val="accent1"/>
                </a:solidFill>
                <a:uFillTx/>
                <a:latin typeface="Work Sans"/>
                <a:ea typeface="Work Sans"/>
              </a:rPr>
              <a:t>Сделала Кудрявцева Руслана Р3117</a:t>
            </a:r>
            <a:endParaRPr b="0" lang="ru-R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5" name="PlaceHolder 2"/>
          <p:cNvSpPr>
            <a:spLocks noGrp="1"/>
          </p:cNvSpPr>
          <p:nvPr>
            <p:ph type="title"/>
          </p:nvPr>
        </p:nvSpPr>
        <p:spPr>
          <a:xfrm>
            <a:off x="360000" y="366120"/>
            <a:ext cx="8138160" cy="341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br>
              <a:rPr sz="2400"/>
            </a:br>
            <a:r>
              <a:rPr b="1" lang="en" sz="44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Географические представления средневековой Руси</a:t>
            </a:r>
            <a:r>
              <a:rPr b="1" lang="en" sz="15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 </a:t>
            </a:r>
            <a:br>
              <a:rPr sz="1500"/>
            </a:br>
            <a:br>
              <a:rPr sz="4400"/>
            </a:br>
            <a:r>
              <a:rPr b="1" lang="en" sz="24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по материалам «Хождения за три моря» Афанасия Никитина</a:t>
            </a:r>
            <a:endParaRPr b="0" lang="ru-RU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566" name="Google Shape;573;p59"/>
          <p:cNvGrpSpPr/>
          <p:nvPr/>
        </p:nvGrpSpPr>
        <p:grpSpPr>
          <a:xfrm>
            <a:off x="6660000" y="180000"/>
            <a:ext cx="2287440" cy="2288880"/>
            <a:chOff x="6660000" y="180000"/>
            <a:chExt cx="2287440" cy="2288880"/>
          </a:xfrm>
        </p:grpSpPr>
        <p:sp>
          <p:nvSpPr>
            <p:cNvPr id="567" name="Google Shape;574;p59"/>
            <p:cNvSpPr/>
            <p:nvPr/>
          </p:nvSpPr>
          <p:spPr>
            <a:xfrm>
              <a:off x="7948440" y="1066320"/>
              <a:ext cx="53640" cy="53640"/>
            </a:xfrm>
            <a:custGeom>
              <a:avLst/>
              <a:gdLst>
                <a:gd name="textAreaLeft" fmla="*/ 0 w 53640"/>
                <a:gd name="textAreaRight" fmla="*/ 54000 w 53640"/>
                <a:gd name="textAreaTop" fmla="*/ 0 h 53640"/>
                <a:gd name="textAreaBottom" fmla="*/ 54000 h 53640"/>
              </a:gdLst>
              <a:ahLst/>
              <a:rect l="textAreaLeft" t="textAreaTop" r="textAreaRight" b="textAreaBottom"/>
              <a:pathLst>
                <a:path w="4940" h="4941">
                  <a:moveTo>
                    <a:pt x="1" y="1"/>
                  </a:moveTo>
                  <a:lnTo>
                    <a:pt x="1" y="150"/>
                  </a:lnTo>
                  <a:lnTo>
                    <a:pt x="1048" y="1348"/>
                  </a:lnTo>
                  <a:lnTo>
                    <a:pt x="2246" y="2545"/>
                  </a:lnTo>
                  <a:lnTo>
                    <a:pt x="4790" y="4940"/>
                  </a:lnTo>
                  <a:lnTo>
                    <a:pt x="4940" y="4940"/>
                  </a:lnTo>
                  <a:lnTo>
                    <a:pt x="4940" y="4791"/>
                  </a:lnTo>
                  <a:lnTo>
                    <a:pt x="2545" y="23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000" bIns="27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68" name="Google Shape;575;p59"/>
            <p:cNvSpPr/>
            <p:nvPr/>
          </p:nvSpPr>
          <p:spPr>
            <a:xfrm>
              <a:off x="7969680" y="1046520"/>
              <a:ext cx="53640" cy="56880"/>
            </a:xfrm>
            <a:custGeom>
              <a:avLst/>
              <a:gdLst>
                <a:gd name="textAreaLeft" fmla="*/ 0 w 53640"/>
                <a:gd name="textAreaRight" fmla="*/ 54000 w 53640"/>
                <a:gd name="textAreaTop" fmla="*/ 0 h 56880"/>
                <a:gd name="textAreaBottom" fmla="*/ 57240 h 56880"/>
              </a:gdLst>
              <a:ahLst/>
              <a:rect l="textAreaLeft" t="textAreaTop" r="textAreaRight" b="textAreaBottom"/>
              <a:pathLst>
                <a:path w="4940" h="5240">
                  <a:moveTo>
                    <a:pt x="150" y="1"/>
                  </a:moveTo>
                  <a:lnTo>
                    <a:pt x="0" y="150"/>
                  </a:lnTo>
                  <a:lnTo>
                    <a:pt x="1048" y="1497"/>
                  </a:lnTo>
                  <a:lnTo>
                    <a:pt x="2246" y="2695"/>
                  </a:lnTo>
                  <a:lnTo>
                    <a:pt x="3443" y="3892"/>
                  </a:lnTo>
                  <a:lnTo>
                    <a:pt x="4790" y="5239"/>
                  </a:lnTo>
                  <a:lnTo>
                    <a:pt x="4940" y="5239"/>
                  </a:lnTo>
                  <a:lnTo>
                    <a:pt x="4940" y="5090"/>
                  </a:lnTo>
                  <a:lnTo>
                    <a:pt x="2545" y="2396"/>
                  </a:lnTo>
                  <a:lnTo>
                    <a:pt x="1347" y="1198"/>
                  </a:lnTo>
                  <a:lnTo>
                    <a:pt x="749" y="5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440" bIns="28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69" name="Google Shape;576;p59"/>
            <p:cNvSpPr/>
            <p:nvPr/>
          </p:nvSpPr>
          <p:spPr>
            <a:xfrm>
              <a:off x="7992720" y="1031760"/>
              <a:ext cx="47160" cy="48600"/>
            </a:xfrm>
            <a:custGeom>
              <a:avLst/>
              <a:gdLst>
                <a:gd name="textAreaLeft" fmla="*/ 0 w 47160"/>
                <a:gd name="textAreaRight" fmla="*/ 47520 w 47160"/>
                <a:gd name="textAreaTop" fmla="*/ 0 h 48600"/>
                <a:gd name="textAreaBottom" fmla="*/ 48960 h 48600"/>
              </a:gdLst>
              <a:ahLst/>
              <a:rect l="textAreaLeft" t="textAreaTop" r="textAreaRight" b="textAreaBottom"/>
              <a:pathLst>
                <a:path w="4342" h="4491">
                  <a:moveTo>
                    <a:pt x="1" y="1"/>
                  </a:moveTo>
                  <a:lnTo>
                    <a:pt x="1" y="150"/>
                  </a:lnTo>
                  <a:lnTo>
                    <a:pt x="1947" y="2395"/>
                  </a:lnTo>
                  <a:lnTo>
                    <a:pt x="4042" y="4491"/>
                  </a:lnTo>
                  <a:lnTo>
                    <a:pt x="4342" y="4491"/>
                  </a:lnTo>
                  <a:lnTo>
                    <a:pt x="4342" y="4341"/>
                  </a:lnTo>
                  <a:lnTo>
                    <a:pt x="2246" y="2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4480" bIns="24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0" name="Google Shape;577;p59"/>
            <p:cNvSpPr/>
            <p:nvPr/>
          </p:nvSpPr>
          <p:spPr>
            <a:xfrm>
              <a:off x="8013960" y="1017000"/>
              <a:ext cx="56880" cy="56880"/>
            </a:xfrm>
            <a:custGeom>
              <a:avLst/>
              <a:gdLst>
                <a:gd name="textAreaLeft" fmla="*/ 0 w 56880"/>
                <a:gd name="textAreaRight" fmla="*/ 57240 w 56880"/>
                <a:gd name="textAreaTop" fmla="*/ 0 h 56880"/>
                <a:gd name="textAreaBottom" fmla="*/ 57240 h 56880"/>
              </a:gdLst>
              <a:ahLst/>
              <a:rect l="textAreaLeft" t="textAreaTop" r="textAreaRight" b="textAreaBottom"/>
              <a:pathLst>
                <a:path w="5240" h="5240">
                  <a:moveTo>
                    <a:pt x="1" y="0"/>
                  </a:moveTo>
                  <a:lnTo>
                    <a:pt x="1" y="150"/>
                  </a:lnTo>
                  <a:lnTo>
                    <a:pt x="1198" y="1348"/>
                  </a:lnTo>
                  <a:lnTo>
                    <a:pt x="2396" y="2695"/>
                  </a:lnTo>
                  <a:lnTo>
                    <a:pt x="3743" y="4042"/>
                  </a:lnTo>
                  <a:lnTo>
                    <a:pt x="5090" y="5239"/>
                  </a:lnTo>
                  <a:lnTo>
                    <a:pt x="5239" y="5239"/>
                  </a:lnTo>
                  <a:lnTo>
                    <a:pt x="5239" y="5090"/>
                  </a:lnTo>
                  <a:lnTo>
                    <a:pt x="4042" y="3742"/>
                  </a:lnTo>
                  <a:lnTo>
                    <a:pt x="2695" y="2395"/>
                  </a:lnTo>
                  <a:lnTo>
                    <a:pt x="149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440" bIns="28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1" name="Google Shape;578;p59"/>
            <p:cNvSpPr/>
            <p:nvPr/>
          </p:nvSpPr>
          <p:spPr>
            <a:xfrm>
              <a:off x="8035200" y="999000"/>
              <a:ext cx="45360" cy="45360"/>
            </a:xfrm>
            <a:custGeom>
              <a:avLst/>
              <a:gdLst>
                <a:gd name="textAreaLeft" fmla="*/ 0 w 45360"/>
                <a:gd name="textAreaRight" fmla="*/ 45720 w 45360"/>
                <a:gd name="textAreaTop" fmla="*/ 0 h 45360"/>
                <a:gd name="textAreaBottom" fmla="*/ 45720 h 45360"/>
              </a:gdLst>
              <a:ahLst/>
              <a:rect l="textAreaLeft" t="textAreaTop" r="textAreaRight" b="textAreaBottom"/>
              <a:pathLst>
                <a:path w="4192" h="4192">
                  <a:moveTo>
                    <a:pt x="0" y="1"/>
                  </a:moveTo>
                  <a:lnTo>
                    <a:pt x="0" y="151"/>
                  </a:lnTo>
                  <a:lnTo>
                    <a:pt x="899" y="1198"/>
                  </a:lnTo>
                  <a:lnTo>
                    <a:pt x="1946" y="2246"/>
                  </a:lnTo>
                  <a:lnTo>
                    <a:pt x="4042" y="4192"/>
                  </a:lnTo>
                  <a:lnTo>
                    <a:pt x="4191" y="4192"/>
                  </a:lnTo>
                  <a:lnTo>
                    <a:pt x="4191" y="4042"/>
                  </a:lnTo>
                  <a:lnTo>
                    <a:pt x="2246" y="1947"/>
                  </a:lnTo>
                  <a:lnTo>
                    <a:pt x="1198" y="10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2680" bIns="22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2" name="Google Shape;579;p59"/>
            <p:cNvSpPr/>
            <p:nvPr/>
          </p:nvSpPr>
          <p:spPr>
            <a:xfrm>
              <a:off x="8077680" y="968040"/>
              <a:ext cx="38880" cy="37080"/>
            </a:xfrm>
            <a:custGeom>
              <a:avLst/>
              <a:gdLst>
                <a:gd name="textAreaLeft" fmla="*/ 0 w 38880"/>
                <a:gd name="textAreaRight" fmla="*/ 39240 w 38880"/>
                <a:gd name="textAreaTop" fmla="*/ 0 h 37080"/>
                <a:gd name="textAreaBottom" fmla="*/ 37440 h 37080"/>
              </a:gdLst>
              <a:ahLst/>
              <a:rect l="textAreaLeft" t="textAreaTop" r="textAreaRight" b="textAreaBottom"/>
              <a:pathLst>
                <a:path w="3593" h="3443">
                  <a:moveTo>
                    <a:pt x="0" y="0"/>
                  </a:moveTo>
                  <a:lnTo>
                    <a:pt x="1647" y="1796"/>
                  </a:lnTo>
                  <a:lnTo>
                    <a:pt x="3443" y="3443"/>
                  </a:lnTo>
                  <a:lnTo>
                    <a:pt x="3592" y="3443"/>
                  </a:lnTo>
                  <a:lnTo>
                    <a:pt x="3592" y="3293"/>
                  </a:lnTo>
                  <a:lnTo>
                    <a:pt x="2844" y="2395"/>
                  </a:lnTo>
                  <a:lnTo>
                    <a:pt x="1946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720" bIns="18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3" name="Google Shape;580;p59"/>
            <p:cNvSpPr/>
            <p:nvPr/>
          </p:nvSpPr>
          <p:spPr>
            <a:xfrm>
              <a:off x="8056440" y="984600"/>
              <a:ext cx="40680" cy="38880"/>
            </a:xfrm>
            <a:custGeom>
              <a:avLst/>
              <a:gdLst>
                <a:gd name="textAreaLeft" fmla="*/ 0 w 40680"/>
                <a:gd name="textAreaRight" fmla="*/ 41040 w 40680"/>
                <a:gd name="textAreaTop" fmla="*/ 0 h 38880"/>
                <a:gd name="textAreaBottom" fmla="*/ 39240 h 38880"/>
              </a:gdLst>
              <a:ahLst/>
              <a:rect l="textAreaLeft" t="textAreaTop" r="textAreaRight" b="textAreaBottom"/>
              <a:pathLst>
                <a:path w="3743" h="3594">
                  <a:moveTo>
                    <a:pt x="0" y="1"/>
                  </a:moveTo>
                  <a:lnTo>
                    <a:pt x="1647" y="1947"/>
                  </a:lnTo>
                  <a:lnTo>
                    <a:pt x="3443" y="3593"/>
                  </a:lnTo>
                  <a:lnTo>
                    <a:pt x="3742" y="3593"/>
                  </a:lnTo>
                  <a:lnTo>
                    <a:pt x="3742" y="3443"/>
                  </a:lnTo>
                  <a:lnTo>
                    <a:pt x="1946" y="16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440" bIns="19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4" name="Google Shape;581;p59"/>
            <p:cNvSpPr/>
            <p:nvPr/>
          </p:nvSpPr>
          <p:spPr>
            <a:xfrm>
              <a:off x="8098920" y="950040"/>
              <a:ext cx="35640" cy="33840"/>
            </a:xfrm>
            <a:custGeom>
              <a:avLst/>
              <a:gdLst>
                <a:gd name="textAreaLeft" fmla="*/ 0 w 35640"/>
                <a:gd name="textAreaRight" fmla="*/ 36000 w 35640"/>
                <a:gd name="textAreaTop" fmla="*/ 0 h 33840"/>
                <a:gd name="textAreaBottom" fmla="*/ 34200 h 33840"/>
              </a:gdLst>
              <a:ahLst/>
              <a:rect l="textAreaLeft" t="textAreaTop" r="textAreaRight" b="textAreaBottom"/>
              <a:pathLst>
                <a:path w="3294" h="3144">
                  <a:moveTo>
                    <a:pt x="1" y="1"/>
                  </a:moveTo>
                  <a:lnTo>
                    <a:pt x="1" y="150"/>
                  </a:lnTo>
                  <a:lnTo>
                    <a:pt x="1498" y="1797"/>
                  </a:lnTo>
                  <a:lnTo>
                    <a:pt x="2246" y="2545"/>
                  </a:lnTo>
                  <a:lnTo>
                    <a:pt x="3144" y="3144"/>
                  </a:lnTo>
                  <a:lnTo>
                    <a:pt x="3294" y="3144"/>
                  </a:lnTo>
                  <a:lnTo>
                    <a:pt x="3294" y="2994"/>
                  </a:lnTo>
                  <a:lnTo>
                    <a:pt x="2545" y="2246"/>
                  </a:lnTo>
                  <a:lnTo>
                    <a:pt x="1797" y="149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5" name="Google Shape;582;p59"/>
            <p:cNvSpPr/>
            <p:nvPr/>
          </p:nvSpPr>
          <p:spPr>
            <a:xfrm>
              <a:off x="8121960" y="935280"/>
              <a:ext cx="30600" cy="2916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29160"/>
                <a:gd name="textAreaBottom" fmla="*/ 29520 h 29160"/>
              </a:gdLst>
              <a:ahLst/>
              <a:rect l="textAreaLeft" t="textAreaTop" r="textAreaRight" b="textAreaBottom"/>
              <a:pathLst>
                <a:path w="2845" h="2695">
                  <a:moveTo>
                    <a:pt x="0" y="1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695" y="2695"/>
                  </a:lnTo>
                  <a:lnTo>
                    <a:pt x="2844" y="2695"/>
                  </a:lnTo>
                  <a:lnTo>
                    <a:pt x="2844" y="2545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4760" bIns="14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6" name="Google Shape;583;p59"/>
            <p:cNvSpPr/>
            <p:nvPr/>
          </p:nvSpPr>
          <p:spPr>
            <a:xfrm>
              <a:off x="8143200" y="917280"/>
              <a:ext cx="32400" cy="32400"/>
            </a:xfrm>
            <a:custGeom>
              <a:avLst/>
              <a:gdLst>
                <a:gd name="textAreaLeft" fmla="*/ 0 w 32400"/>
                <a:gd name="textAreaRight" fmla="*/ 32760 w 32400"/>
                <a:gd name="textAreaTop" fmla="*/ 0 h 32400"/>
                <a:gd name="textAreaBottom" fmla="*/ 32760 h 32400"/>
              </a:gdLst>
              <a:ahLst/>
              <a:rect l="textAreaLeft" t="textAreaTop" r="textAreaRight" b="textAreaBottom"/>
              <a:pathLst>
                <a:path w="2994" h="2994">
                  <a:moveTo>
                    <a:pt x="0" y="0"/>
                  </a:moveTo>
                  <a:lnTo>
                    <a:pt x="0" y="150"/>
                  </a:lnTo>
                  <a:lnTo>
                    <a:pt x="1347" y="1796"/>
                  </a:lnTo>
                  <a:lnTo>
                    <a:pt x="2096" y="2395"/>
                  </a:lnTo>
                  <a:lnTo>
                    <a:pt x="2994" y="2994"/>
                  </a:lnTo>
                  <a:lnTo>
                    <a:pt x="2994" y="2994"/>
                  </a:lnTo>
                  <a:lnTo>
                    <a:pt x="2395" y="2096"/>
                  </a:lnTo>
                  <a:lnTo>
                    <a:pt x="1647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200" bIns="16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7" name="Google Shape;584;p59"/>
            <p:cNvSpPr/>
            <p:nvPr/>
          </p:nvSpPr>
          <p:spPr>
            <a:xfrm>
              <a:off x="8164440" y="901080"/>
              <a:ext cx="32400" cy="30600"/>
            </a:xfrm>
            <a:custGeom>
              <a:avLst/>
              <a:gdLst>
                <a:gd name="textAreaLeft" fmla="*/ 0 w 32400"/>
                <a:gd name="textAreaRight" fmla="*/ 32760 w 3240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994" h="2845">
                  <a:moveTo>
                    <a:pt x="150" y="0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1347" y="1647"/>
                  </a:lnTo>
                  <a:lnTo>
                    <a:pt x="2096" y="2245"/>
                  </a:lnTo>
                  <a:lnTo>
                    <a:pt x="2844" y="2844"/>
                  </a:lnTo>
                  <a:lnTo>
                    <a:pt x="2994" y="2844"/>
                  </a:lnTo>
                  <a:lnTo>
                    <a:pt x="2395" y="1946"/>
                  </a:lnTo>
                  <a:lnTo>
                    <a:pt x="1647" y="13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8" name="Google Shape;585;p59"/>
            <p:cNvSpPr/>
            <p:nvPr/>
          </p:nvSpPr>
          <p:spPr>
            <a:xfrm>
              <a:off x="8185680" y="883080"/>
              <a:ext cx="30600" cy="3060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845" h="2845">
                  <a:moveTo>
                    <a:pt x="1" y="1"/>
                  </a:moveTo>
                  <a:lnTo>
                    <a:pt x="1" y="150"/>
                  </a:lnTo>
                  <a:lnTo>
                    <a:pt x="1348" y="1647"/>
                  </a:lnTo>
                  <a:lnTo>
                    <a:pt x="1947" y="2246"/>
                  </a:lnTo>
                  <a:lnTo>
                    <a:pt x="2695" y="2845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9" name="Google Shape;586;p59"/>
            <p:cNvSpPr/>
            <p:nvPr/>
          </p:nvSpPr>
          <p:spPr>
            <a:xfrm>
              <a:off x="8208360" y="868320"/>
              <a:ext cx="30600" cy="3060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845" h="2845">
                  <a:moveTo>
                    <a:pt x="0" y="1"/>
                  </a:moveTo>
                  <a:lnTo>
                    <a:pt x="1348" y="1497"/>
                  </a:lnTo>
                  <a:lnTo>
                    <a:pt x="1946" y="2246"/>
                  </a:lnTo>
                  <a:lnTo>
                    <a:pt x="2695" y="2845"/>
                  </a:lnTo>
                  <a:lnTo>
                    <a:pt x="2844" y="2845"/>
                  </a:lnTo>
                  <a:lnTo>
                    <a:pt x="2844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0" name="Google Shape;587;p59"/>
            <p:cNvSpPr/>
            <p:nvPr/>
          </p:nvSpPr>
          <p:spPr>
            <a:xfrm>
              <a:off x="8229600" y="852120"/>
              <a:ext cx="24120" cy="24120"/>
            </a:xfrm>
            <a:custGeom>
              <a:avLst/>
              <a:gdLst>
                <a:gd name="textAreaLeft" fmla="*/ 0 w 24120"/>
                <a:gd name="textAreaRight" fmla="*/ 24480 w 24120"/>
                <a:gd name="textAreaTop" fmla="*/ 0 h 24120"/>
                <a:gd name="textAreaBottom" fmla="*/ 24480 h 24120"/>
              </a:gdLst>
              <a:ahLst/>
              <a:rect l="textAreaLeft" t="textAreaTop" r="textAreaRight" b="textAreaBottom"/>
              <a:pathLst>
                <a:path w="2246" h="2247">
                  <a:moveTo>
                    <a:pt x="0" y="1"/>
                  </a:moveTo>
                  <a:lnTo>
                    <a:pt x="898" y="1198"/>
                  </a:lnTo>
                  <a:lnTo>
                    <a:pt x="1497" y="1797"/>
                  </a:lnTo>
                  <a:lnTo>
                    <a:pt x="2096" y="2246"/>
                  </a:lnTo>
                  <a:lnTo>
                    <a:pt x="2245" y="2246"/>
                  </a:lnTo>
                  <a:lnTo>
                    <a:pt x="2245" y="2096"/>
                  </a:lnTo>
                  <a:lnTo>
                    <a:pt x="1796" y="1498"/>
                  </a:lnTo>
                  <a:lnTo>
                    <a:pt x="1198" y="8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240" bIns="122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1" name="Google Shape;588;p59"/>
            <p:cNvSpPr/>
            <p:nvPr/>
          </p:nvSpPr>
          <p:spPr>
            <a:xfrm>
              <a:off x="8250840" y="835560"/>
              <a:ext cx="17640" cy="17640"/>
            </a:xfrm>
            <a:custGeom>
              <a:avLst/>
              <a:gdLst>
                <a:gd name="textAreaLeft" fmla="*/ 0 w 17640"/>
                <a:gd name="textAreaRight" fmla="*/ 18000 w 17640"/>
                <a:gd name="textAreaTop" fmla="*/ 0 h 17640"/>
                <a:gd name="textAreaBottom" fmla="*/ 18000 h 17640"/>
              </a:gdLst>
              <a:ahLst/>
              <a:rect l="textAreaLeft" t="textAreaTop" r="textAreaRight" b="textAreaBottom"/>
              <a:pathLst>
                <a:path w="1647" h="1647">
                  <a:moveTo>
                    <a:pt x="0" y="0"/>
                  </a:moveTo>
                  <a:lnTo>
                    <a:pt x="748" y="898"/>
                  </a:lnTo>
                  <a:lnTo>
                    <a:pt x="1497" y="1647"/>
                  </a:lnTo>
                  <a:lnTo>
                    <a:pt x="1646" y="1647"/>
                  </a:lnTo>
                  <a:lnTo>
                    <a:pt x="1646" y="149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2" name="Google Shape;589;p59"/>
            <p:cNvSpPr/>
            <p:nvPr/>
          </p:nvSpPr>
          <p:spPr>
            <a:xfrm>
              <a:off x="8272080" y="817560"/>
              <a:ext cx="14400" cy="14400"/>
            </a:xfrm>
            <a:custGeom>
              <a:avLst/>
              <a:gdLst>
                <a:gd name="textAreaLeft" fmla="*/ 0 w 14400"/>
                <a:gd name="textAreaRight" fmla="*/ 14760 w 1440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1348" h="1348">
                  <a:moveTo>
                    <a:pt x="1" y="1"/>
                  </a:moveTo>
                  <a:lnTo>
                    <a:pt x="450" y="749"/>
                  </a:lnTo>
                  <a:lnTo>
                    <a:pt x="1198" y="1348"/>
                  </a:lnTo>
                  <a:lnTo>
                    <a:pt x="1348" y="1348"/>
                  </a:lnTo>
                  <a:lnTo>
                    <a:pt x="1348" y="1198"/>
                  </a:lnTo>
                  <a:lnTo>
                    <a:pt x="749" y="4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3" name="Google Shape;590;p59"/>
            <p:cNvSpPr/>
            <p:nvPr/>
          </p:nvSpPr>
          <p:spPr>
            <a:xfrm>
              <a:off x="8293320" y="801360"/>
              <a:ext cx="15840" cy="14400"/>
            </a:xfrm>
            <a:custGeom>
              <a:avLst/>
              <a:gdLst>
                <a:gd name="textAreaLeft" fmla="*/ 0 w 15840"/>
                <a:gd name="textAreaRight" fmla="*/ 16200 w 1584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1498" h="1348">
                  <a:moveTo>
                    <a:pt x="1" y="1"/>
                  </a:moveTo>
                  <a:lnTo>
                    <a:pt x="1" y="151"/>
                  </a:lnTo>
                  <a:lnTo>
                    <a:pt x="599" y="899"/>
                  </a:lnTo>
                  <a:lnTo>
                    <a:pt x="899" y="1198"/>
                  </a:lnTo>
                  <a:lnTo>
                    <a:pt x="1348" y="1348"/>
                  </a:lnTo>
                  <a:lnTo>
                    <a:pt x="1497" y="1348"/>
                  </a:lnTo>
                  <a:lnTo>
                    <a:pt x="1497" y="1198"/>
                  </a:lnTo>
                  <a:lnTo>
                    <a:pt x="1198" y="899"/>
                  </a:lnTo>
                  <a:lnTo>
                    <a:pt x="899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4" name="Google Shape;591;p59"/>
            <p:cNvSpPr/>
            <p:nvPr/>
          </p:nvSpPr>
          <p:spPr>
            <a:xfrm>
              <a:off x="8314920" y="783360"/>
              <a:ext cx="12600" cy="12600"/>
            </a:xfrm>
            <a:custGeom>
              <a:avLst/>
              <a:gdLst>
                <a:gd name="textAreaLeft" fmla="*/ 0 w 12600"/>
                <a:gd name="textAreaRight" fmla="*/ 12960 w 12600"/>
                <a:gd name="textAreaTop" fmla="*/ 0 h 12600"/>
                <a:gd name="textAreaBottom" fmla="*/ 12960 h 12600"/>
              </a:gdLst>
              <a:ahLst/>
              <a:rect l="textAreaLeft" t="textAreaTop" r="textAreaRight" b="textAreaBottom"/>
              <a:pathLst>
                <a:path w="1198" h="1198">
                  <a:moveTo>
                    <a:pt x="0" y="0"/>
                  </a:moveTo>
                  <a:lnTo>
                    <a:pt x="0" y="150"/>
                  </a:lnTo>
                  <a:lnTo>
                    <a:pt x="450" y="749"/>
                  </a:lnTo>
                  <a:lnTo>
                    <a:pt x="1048" y="1198"/>
                  </a:lnTo>
                  <a:lnTo>
                    <a:pt x="1198" y="1198"/>
                  </a:lnTo>
                  <a:lnTo>
                    <a:pt x="1198" y="1048"/>
                  </a:lnTo>
                  <a:lnTo>
                    <a:pt x="599" y="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480" bIns="6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5" name="Google Shape;592;p59"/>
            <p:cNvSpPr/>
            <p:nvPr/>
          </p:nvSpPr>
          <p:spPr>
            <a:xfrm>
              <a:off x="7549560" y="1118520"/>
              <a:ext cx="53640" cy="55080"/>
            </a:xfrm>
            <a:custGeom>
              <a:avLst/>
              <a:gdLst>
                <a:gd name="textAreaLeft" fmla="*/ 0 w 53640"/>
                <a:gd name="textAreaRight" fmla="*/ 54000 w 53640"/>
                <a:gd name="textAreaTop" fmla="*/ 0 h 55080"/>
                <a:gd name="textAreaBottom" fmla="*/ 55440 h 55080"/>
              </a:gdLst>
              <a:ahLst/>
              <a:rect l="textAreaLeft" t="textAreaTop" r="textAreaRight" b="textAreaBottom"/>
              <a:pathLst>
                <a:path w="4940" h="5090">
                  <a:moveTo>
                    <a:pt x="4790" y="1"/>
                  </a:moveTo>
                  <a:lnTo>
                    <a:pt x="2395" y="2395"/>
                  </a:lnTo>
                  <a:lnTo>
                    <a:pt x="0" y="4940"/>
                  </a:lnTo>
                  <a:lnTo>
                    <a:pt x="0" y="5090"/>
                  </a:lnTo>
                  <a:lnTo>
                    <a:pt x="150" y="5090"/>
                  </a:lnTo>
                  <a:lnTo>
                    <a:pt x="1347" y="3892"/>
                  </a:lnTo>
                  <a:lnTo>
                    <a:pt x="2545" y="2695"/>
                  </a:lnTo>
                  <a:lnTo>
                    <a:pt x="4939" y="150"/>
                  </a:lnTo>
                  <a:lnTo>
                    <a:pt x="493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720" bIns="27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6" name="Google Shape;593;p59"/>
            <p:cNvSpPr/>
            <p:nvPr/>
          </p:nvSpPr>
          <p:spPr>
            <a:xfrm>
              <a:off x="7529760" y="1097280"/>
              <a:ext cx="56880" cy="53640"/>
            </a:xfrm>
            <a:custGeom>
              <a:avLst/>
              <a:gdLst>
                <a:gd name="textAreaLeft" fmla="*/ 0 w 56880"/>
                <a:gd name="textAreaRight" fmla="*/ 57240 w 56880"/>
                <a:gd name="textAreaTop" fmla="*/ 0 h 53640"/>
                <a:gd name="textAreaBottom" fmla="*/ 54000 h 53640"/>
              </a:gdLst>
              <a:ahLst/>
              <a:rect l="textAreaLeft" t="textAreaTop" r="textAreaRight" b="textAreaBottom"/>
              <a:pathLst>
                <a:path w="5240" h="4941">
                  <a:moveTo>
                    <a:pt x="5090" y="1"/>
                  </a:moveTo>
                  <a:lnTo>
                    <a:pt x="2396" y="2545"/>
                  </a:lnTo>
                  <a:lnTo>
                    <a:pt x="1198" y="3593"/>
                  </a:lnTo>
                  <a:lnTo>
                    <a:pt x="600" y="4192"/>
                  </a:lnTo>
                  <a:lnTo>
                    <a:pt x="1" y="4940"/>
                  </a:lnTo>
                  <a:lnTo>
                    <a:pt x="151" y="4940"/>
                  </a:lnTo>
                  <a:lnTo>
                    <a:pt x="1498" y="3892"/>
                  </a:lnTo>
                  <a:lnTo>
                    <a:pt x="2695" y="2845"/>
                  </a:lnTo>
                  <a:lnTo>
                    <a:pt x="3893" y="1497"/>
                  </a:lnTo>
                  <a:lnTo>
                    <a:pt x="5240" y="150"/>
                  </a:lnTo>
                  <a:lnTo>
                    <a:pt x="524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000" bIns="27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7" name="Google Shape;594;p59"/>
            <p:cNvSpPr/>
            <p:nvPr/>
          </p:nvSpPr>
          <p:spPr>
            <a:xfrm>
              <a:off x="7515000" y="1082520"/>
              <a:ext cx="48600" cy="47160"/>
            </a:xfrm>
            <a:custGeom>
              <a:avLst/>
              <a:gdLst>
                <a:gd name="textAreaLeft" fmla="*/ 0 w 48600"/>
                <a:gd name="textAreaRight" fmla="*/ 48960 w 48600"/>
                <a:gd name="textAreaTop" fmla="*/ 0 h 47160"/>
                <a:gd name="textAreaBottom" fmla="*/ 47520 h 47160"/>
              </a:gdLst>
              <a:ahLst/>
              <a:rect l="textAreaLeft" t="textAreaTop" r="textAreaRight" b="textAreaBottom"/>
              <a:pathLst>
                <a:path w="4492" h="4342">
                  <a:moveTo>
                    <a:pt x="4341" y="1"/>
                  </a:moveTo>
                  <a:lnTo>
                    <a:pt x="2096" y="194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396" y="2246"/>
                  </a:lnTo>
                  <a:lnTo>
                    <a:pt x="4491" y="150"/>
                  </a:lnTo>
                  <a:lnTo>
                    <a:pt x="449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3760" bIns="23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8" name="Google Shape;595;p59"/>
            <p:cNvSpPr/>
            <p:nvPr/>
          </p:nvSpPr>
          <p:spPr>
            <a:xfrm>
              <a:off x="7500240" y="1049760"/>
              <a:ext cx="56880" cy="56880"/>
            </a:xfrm>
            <a:custGeom>
              <a:avLst/>
              <a:gdLst>
                <a:gd name="textAreaLeft" fmla="*/ 0 w 56880"/>
                <a:gd name="textAreaRight" fmla="*/ 57240 w 56880"/>
                <a:gd name="textAreaTop" fmla="*/ 0 h 56880"/>
                <a:gd name="textAreaBottom" fmla="*/ 57240 h 56880"/>
              </a:gdLst>
              <a:ahLst/>
              <a:rect l="textAreaLeft" t="textAreaTop" r="textAreaRight" b="textAreaBottom"/>
              <a:pathLst>
                <a:path w="5240" h="5239">
                  <a:moveTo>
                    <a:pt x="5090" y="0"/>
                  </a:moveTo>
                  <a:lnTo>
                    <a:pt x="3743" y="1197"/>
                  </a:lnTo>
                  <a:lnTo>
                    <a:pt x="2396" y="2545"/>
                  </a:lnTo>
                  <a:lnTo>
                    <a:pt x="1198" y="3892"/>
                  </a:lnTo>
                  <a:lnTo>
                    <a:pt x="1" y="5089"/>
                  </a:lnTo>
                  <a:lnTo>
                    <a:pt x="1" y="5239"/>
                  </a:lnTo>
                  <a:lnTo>
                    <a:pt x="150" y="5239"/>
                  </a:lnTo>
                  <a:lnTo>
                    <a:pt x="1497" y="4041"/>
                  </a:lnTo>
                  <a:lnTo>
                    <a:pt x="2695" y="2844"/>
                  </a:lnTo>
                  <a:lnTo>
                    <a:pt x="4042" y="1497"/>
                  </a:lnTo>
                  <a:lnTo>
                    <a:pt x="5239" y="15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440" bIns="28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9" name="Google Shape;596;p59"/>
            <p:cNvSpPr/>
            <p:nvPr/>
          </p:nvSpPr>
          <p:spPr>
            <a:xfrm>
              <a:off x="7482600" y="1041840"/>
              <a:ext cx="45360" cy="43920"/>
            </a:xfrm>
            <a:custGeom>
              <a:avLst/>
              <a:gdLst>
                <a:gd name="textAreaLeft" fmla="*/ 0 w 45360"/>
                <a:gd name="textAreaRight" fmla="*/ 45720 w 45360"/>
                <a:gd name="textAreaTop" fmla="*/ 0 h 43920"/>
                <a:gd name="textAreaBottom" fmla="*/ 44280 h 43920"/>
              </a:gdLst>
              <a:ahLst/>
              <a:rect l="textAreaLeft" t="textAreaTop" r="textAreaRight" b="textAreaBottom"/>
              <a:pathLst>
                <a:path w="4192" h="4042">
                  <a:moveTo>
                    <a:pt x="4042" y="1"/>
                  </a:moveTo>
                  <a:lnTo>
                    <a:pt x="1946" y="1797"/>
                  </a:lnTo>
                  <a:lnTo>
                    <a:pt x="1048" y="2845"/>
                  </a:lnTo>
                  <a:lnTo>
                    <a:pt x="0" y="4042"/>
                  </a:lnTo>
                  <a:lnTo>
                    <a:pt x="150" y="4042"/>
                  </a:lnTo>
                  <a:lnTo>
                    <a:pt x="1198" y="3144"/>
                  </a:lnTo>
                  <a:lnTo>
                    <a:pt x="2245" y="2096"/>
                  </a:lnTo>
                  <a:lnTo>
                    <a:pt x="4191" y="15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0" name="Google Shape;597;p59"/>
            <p:cNvSpPr/>
            <p:nvPr/>
          </p:nvSpPr>
          <p:spPr>
            <a:xfrm>
              <a:off x="7451280" y="1005840"/>
              <a:ext cx="37080" cy="37440"/>
            </a:xfrm>
            <a:custGeom>
              <a:avLst/>
              <a:gdLst>
                <a:gd name="textAreaLeft" fmla="*/ 0 w 37080"/>
                <a:gd name="textAreaRight" fmla="*/ 37440 w 37080"/>
                <a:gd name="textAreaTop" fmla="*/ 0 h 37440"/>
                <a:gd name="textAreaBottom" fmla="*/ 37800 h 37440"/>
              </a:gdLst>
              <a:ahLst/>
              <a:rect l="textAreaLeft" t="textAreaTop" r="textAreaRight" b="textAreaBottom"/>
              <a:pathLst>
                <a:path w="3443" h="3444">
                  <a:moveTo>
                    <a:pt x="3293" y="1"/>
                  </a:moveTo>
                  <a:lnTo>
                    <a:pt x="2395" y="749"/>
                  </a:lnTo>
                  <a:lnTo>
                    <a:pt x="1497" y="1497"/>
                  </a:lnTo>
                  <a:lnTo>
                    <a:pt x="0" y="3294"/>
                  </a:lnTo>
                  <a:lnTo>
                    <a:pt x="0" y="3443"/>
                  </a:lnTo>
                  <a:lnTo>
                    <a:pt x="1796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720" bIns="18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1" name="Google Shape;598;p59"/>
            <p:cNvSpPr/>
            <p:nvPr/>
          </p:nvSpPr>
          <p:spPr>
            <a:xfrm>
              <a:off x="7467840" y="1025280"/>
              <a:ext cx="38880" cy="38880"/>
            </a:xfrm>
            <a:custGeom>
              <a:avLst/>
              <a:gdLst>
                <a:gd name="textAreaLeft" fmla="*/ 0 w 38880"/>
                <a:gd name="textAreaRight" fmla="*/ 39240 w 38880"/>
                <a:gd name="textAreaTop" fmla="*/ 0 h 38880"/>
                <a:gd name="textAreaBottom" fmla="*/ 39240 h 38880"/>
              </a:gdLst>
              <a:ahLst/>
              <a:rect l="textAreaLeft" t="textAreaTop" r="textAreaRight" b="textAreaBottom"/>
              <a:pathLst>
                <a:path w="3593" h="3594">
                  <a:moveTo>
                    <a:pt x="3443" y="1"/>
                  </a:moveTo>
                  <a:lnTo>
                    <a:pt x="1647" y="1647"/>
                  </a:lnTo>
                  <a:lnTo>
                    <a:pt x="0" y="3443"/>
                  </a:lnTo>
                  <a:lnTo>
                    <a:pt x="0" y="3593"/>
                  </a:lnTo>
                  <a:lnTo>
                    <a:pt x="1946" y="1947"/>
                  </a:lnTo>
                  <a:lnTo>
                    <a:pt x="3592" y="151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440" bIns="19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2" name="Google Shape;599;p59"/>
            <p:cNvSpPr/>
            <p:nvPr/>
          </p:nvSpPr>
          <p:spPr>
            <a:xfrm>
              <a:off x="7433280" y="987840"/>
              <a:ext cx="33840" cy="33840"/>
            </a:xfrm>
            <a:custGeom>
              <a:avLst/>
              <a:gdLst>
                <a:gd name="textAreaLeft" fmla="*/ 0 w 33840"/>
                <a:gd name="textAreaRight" fmla="*/ 34200 w 33840"/>
                <a:gd name="textAreaTop" fmla="*/ 0 h 33840"/>
                <a:gd name="textAreaBottom" fmla="*/ 34200 h 33840"/>
              </a:gdLst>
              <a:ahLst/>
              <a:rect l="textAreaLeft" t="textAreaTop" r="textAreaRight" b="textAreaBottom"/>
              <a:pathLst>
                <a:path w="3145" h="3144">
                  <a:moveTo>
                    <a:pt x="2994" y="0"/>
                  </a:moveTo>
                  <a:lnTo>
                    <a:pt x="2246" y="599"/>
                  </a:lnTo>
                  <a:lnTo>
                    <a:pt x="1049" y="1796"/>
                  </a:lnTo>
                  <a:lnTo>
                    <a:pt x="1" y="2994"/>
                  </a:lnTo>
                  <a:lnTo>
                    <a:pt x="1" y="3143"/>
                  </a:lnTo>
                  <a:lnTo>
                    <a:pt x="151" y="3143"/>
                  </a:lnTo>
                  <a:lnTo>
                    <a:pt x="1797" y="1647"/>
                  </a:lnTo>
                  <a:lnTo>
                    <a:pt x="2545" y="898"/>
                  </a:lnTo>
                  <a:lnTo>
                    <a:pt x="3144" y="150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3" name="Google Shape;600;p59"/>
            <p:cNvSpPr/>
            <p:nvPr/>
          </p:nvSpPr>
          <p:spPr>
            <a:xfrm>
              <a:off x="7418520" y="968040"/>
              <a:ext cx="29160" cy="30600"/>
            </a:xfrm>
            <a:custGeom>
              <a:avLst/>
              <a:gdLst>
                <a:gd name="textAreaLeft" fmla="*/ 0 w 29160"/>
                <a:gd name="textAreaRight" fmla="*/ 29520 w 2916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695" h="2844">
                  <a:moveTo>
                    <a:pt x="2545" y="0"/>
                  </a:moveTo>
                  <a:lnTo>
                    <a:pt x="1198" y="1347"/>
                  </a:lnTo>
                  <a:lnTo>
                    <a:pt x="1" y="2694"/>
                  </a:lnTo>
                  <a:lnTo>
                    <a:pt x="1" y="2844"/>
                  </a:lnTo>
                  <a:lnTo>
                    <a:pt x="150" y="2844"/>
                  </a:lnTo>
                  <a:lnTo>
                    <a:pt x="1498" y="1647"/>
                  </a:lnTo>
                  <a:lnTo>
                    <a:pt x="2695" y="150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4" name="Google Shape;601;p59"/>
            <p:cNvSpPr/>
            <p:nvPr/>
          </p:nvSpPr>
          <p:spPr>
            <a:xfrm>
              <a:off x="7400520" y="945360"/>
              <a:ext cx="32400" cy="32400"/>
            </a:xfrm>
            <a:custGeom>
              <a:avLst/>
              <a:gdLst>
                <a:gd name="textAreaLeft" fmla="*/ 0 w 32400"/>
                <a:gd name="textAreaRight" fmla="*/ 32760 w 32400"/>
                <a:gd name="textAreaTop" fmla="*/ 0 h 32400"/>
                <a:gd name="textAreaBottom" fmla="*/ 32760 h 32400"/>
              </a:gdLst>
              <a:ahLst/>
              <a:rect l="textAreaLeft" t="textAreaTop" r="textAreaRight" b="textAreaBottom"/>
              <a:pathLst>
                <a:path w="2994" h="2995">
                  <a:moveTo>
                    <a:pt x="2994" y="1"/>
                  </a:moveTo>
                  <a:lnTo>
                    <a:pt x="2096" y="599"/>
                  </a:lnTo>
                  <a:lnTo>
                    <a:pt x="1497" y="1348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796" y="1647"/>
                  </a:lnTo>
                  <a:lnTo>
                    <a:pt x="2395" y="899"/>
                  </a:lnTo>
                  <a:lnTo>
                    <a:pt x="2994" y="150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200" bIns="16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5" name="Google Shape;602;p59"/>
            <p:cNvSpPr/>
            <p:nvPr/>
          </p:nvSpPr>
          <p:spPr>
            <a:xfrm>
              <a:off x="7386120" y="925560"/>
              <a:ext cx="29160" cy="30600"/>
            </a:xfrm>
            <a:custGeom>
              <a:avLst/>
              <a:gdLst>
                <a:gd name="textAreaLeft" fmla="*/ 0 w 29160"/>
                <a:gd name="textAreaRight" fmla="*/ 29520 w 2916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695" h="2845">
                  <a:moveTo>
                    <a:pt x="2694" y="0"/>
                  </a:moveTo>
                  <a:lnTo>
                    <a:pt x="1946" y="599"/>
                  </a:lnTo>
                  <a:lnTo>
                    <a:pt x="1198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497" y="1497"/>
                  </a:lnTo>
                  <a:lnTo>
                    <a:pt x="2245" y="749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6" name="Google Shape;603;p59"/>
            <p:cNvSpPr/>
            <p:nvPr/>
          </p:nvSpPr>
          <p:spPr>
            <a:xfrm>
              <a:off x="7366320" y="906120"/>
              <a:ext cx="30600" cy="3060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844" h="2845">
                  <a:moveTo>
                    <a:pt x="2694" y="0"/>
                  </a:moveTo>
                  <a:lnTo>
                    <a:pt x="1946" y="449"/>
                  </a:lnTo>
                  <a:lnTo>
                    <a:pt x="1347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50" y="2844"/>
                  </a:lnTo>
                  <a:lnTo>
                    <a:pt x="1647" y="1497"/>
                  </a:lnTo>
                  <a:lnTo>
                    <a:pt x="2245" y="749"/>
                  </a:lnTo>
                  <a:lnTo>
                    <a:pt x="2844" y="150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7" name="Google Shape;604;p59"/>
            <p:cNvSpPr/>
            <p:nvPr/>
          </p:nvSpPr>
          <p:spPr>
            <a:xfrm>
              <a:off x="7351560" y="883080"/>
              <a:ext cx="30600" cy="2916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29160"/>
                <a:gd name="textAreaBottom" fmla="*/ 29520 h 29160"/>
              </a:gdLst>
              <a:ahLst/>
              <a:rect l="textAreaLeft" t="textAreaTop" r="textAreaRight" b="textAreaBottom"/>
              <a:pathLst>
                <a:path w="2845" h="2695">
                  <a:moveTo>
                    <a:pt x="2695" y="1"/>
                  </a:moveTo>
                  <a:lnTo>
                    <a:pt x="1947" y="450"/>
                  </a:lnTo>
                  <a:lnTo>
                    <a:pt x="1348" y="1198"/>
                  </a:lnTo>
                  <a:lnTo>
                    <a:pt x="1" y="2695"/>
                  </a:lnTo>
                  <a:lnTo>
                    <a:pt x="151" y="2695"/>
                  </a:lnTo>
                  <a:lnTo>
                    <a:pt x="1647" y="1498"/>
                  </a:lnTo>
                  <a:lnTo>
                    <a:pt x="2246" y="749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4760" bIns="14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8" name="Google Shape;605;p59"/>
            <p:cNvSpPr/>
            <p:nvPr/>
          </p:nvSpPr>
          <p:spPr>
            <a:xfrm>
              <a:off x="7335360" y="866880"/>
              <a:ext cx="24120" cy="24120"/>
            </a:xfrm>
            <a:custGeom>
              <a:avLst/>
              <a:gdLst>
                <a:gd name="textAreaLeft" fmla="*/ 0 w 24120"/>
                <a:gd name="textAreaRight" fmla="*/ 24480 w 24120"/>
                <a:gd name="textAreaTop" fmla="*/ 0 h 24120"/>
                <a:gd name="textAreaBottom" fmla="*/ 24480 h 24120"/>
              </a:gdLst>
              <a:ahLst/>
              <a:rect l="textAreaLeft" t="textAreaTop" r="textAreaRight" b="textAreaBottom"/>
              <a:pathLst>
                <a:path w="2246" h="2246">
                  <a:moveTo>
                    <a:pt x="2096" y="0"/>
                  </a:moveTo>
                  <a:lnTo>
                    <a:pt x="1497" y="449"/>
                  </a:lnTo>
                  <a:lnTo>
                    <a:pt x="898" y="1048"/>
                  </a:lnTo>
                  <a:lnTo>
                    <a:pt x="0" y="2245"/>
                  </a:lnTo>
                  <a:lnTo>
                    <a:pt x="1198" y="1347"/>
                  </a:lnTo>
                  <a:lnTo>
                    <a:pt x="1796" y="748"/>
                  </a:lnTo>
                  <a:lnTo>
                    <a:pt x="2245" y="15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240" bIns="122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9" name="Google Shape;606;p59"/>
            <p:cNvSpPr/>
            <p:nvPr/>
          </p:nvSpPr>
          <p:spPr>
            <a:xfrm>
              <a:off x="7318800" y="852120"/>
              <a:ext cx="17640" cy="17640"/>
            </a:xfrm>
            <a:custGeom>
              <a:avLst/>
              <a:gdLst>
                <a:gd name="textAreaLeft" fmla="*/ 0 w 17640"/>
                <a:gd name="textAreaRight" fmla="*/ 18000 w 17640"/>
                <a:gd name="textAreaTop" fmla="*/ 0 h 17640"/>
                <a:gd name="textAreaBottom" fmla="*/ 18000 h 17640"/>
              </a:gdLst>
              <a:ahLst/>
              <a:rect l="textAreaLeft" t="textAreaTop" r="textAreaRight" b="textAreaBottom"/>
              <a:pathLst>
                <a:path w="1647" h="1648">
                  <a:moveTo>
                    <a:pt x="1497" y="1"/>
                  </a:moveTo>
                  <a:lnTo>
                    <a:pt x="599" y="749"/>
                  </a:lnTo>
                  <a:lnTo>
                    <a:pt x="0" y="1647"/>
                  </a:lnTo>
                  <a:lnTo>
                    <a:pt x="0" y="1647"/>
                  </a:lnTo>
                  <a:lnTo>
                    <a:pt x="898" y="1049"/>
                  </a:lnTo>
                  <a:lnTo>
                    <a:pt x="1647" y="151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0" name="Google Shape;607;p59"/>
            <p:cNvSpPr/>
            <p:nvPr/>
          </p:nvSpPr>
          <p:spPr>
            <a:xfrm>
              <a:off x="7300800" y="834120"/>
              <a:ext cx="14400" cy="15840"/>
            </a:xfrm>
            <a:custGeom>
              <a:avLst/>
              <a:gdLst>
                <a:gd name="textAreaLeft" fmla="*/ 0 w 14400"/>
                <a:gd name="textAreaRight" fmla="*/ 14760 w 14400"/>
                <a:gd name="textAreaTop" fmla="*/ 0 h 15840"/>
                <a:gd name="textAreaBottom" fmla="*/ 16200 h 15840"/>
              </a:gdLst>
              <a:ahLst/>
              <a:rect l="textAreaLeft" t="textAreaTop" r="textAreaRight" b="textAreaBottom"/>
              <a:pathLst>
                <a:path w="1349" h="1498">
                  <a:moveTo>
                    <a:pt x="1198" y="0"/>
                  </a:moveTo>
                  <a:lnTo>
                    <a:pt x="450" y="599"/>
                  </a:lnTo>
                  <a:lnTo>
                    <a:pt x="1" y="1348"/>
                  </a:lnTo>
                  <a:lnTo>
                    <a:pt x="1" y="1497"/>
                  </a:lnTo>
                  <a:lnTo>
                    <a:pt x="151" y="1497"/>
                  </a:lnTo>
                  <a:lnTo>
                    <a:pt x="749" y="899"/>
                  </a:lnTo>
                  <a:lnTo>
                    <a:pt x="134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920" bIns="7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1" name="Google Shape;608;p59"/>
            <p:cNvSpPr/>
            <p:nvPr/>
          </p:nvSpPr>
          <p:spPr>
            <a:xfrm>
              <a:off x="7284600" y="812880"/>
              <a:ext cx="15840" cy="14400"/>
            </a:xfrm>
            <a:custGeom>
              <a:avLst/>
              <a:gdLst>
                <a:gd name="textAreaLeft" fmla="*/ 0 w 15840"/>
                <a:gd name="textAreaRight" fmla="*/ 16200 w 1584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1497" h="1348">
                  <a:moveTo>
                    <a:pt x="1347" y="1"/>
                  </a:moveTo>
                  <a:lnTo>
                    <a:pt x="898" y="150"/>
                  </a:lnTo>
                  <a:lnTo>
                    <a:pt x="599" y="450"/>
                  </a:lnTo>
                  <a:lnTo>
                    <a:pt x="0" y="1198"/>
                  </a:lnTo>
                  <a:lnTo>
                    <a:pt x="0" y="1348"/>
                  </a:lnTo>
                  <a:lnTo>
                    <a:pt x="150" y="1348"/>
                  </a:lnTo>
                  <a:lnTo>
                    <a:pt x="898" y="749"/>
                  </a:lnTo>
                  <a:lnTo>
                    <a:pt x="1198" y="450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2" name="Google Shape;609;p59"/>
            <p:cNvSpPr/>
            <p:nvPr/>
          </p:nvSpPr>
          <p:spPr>
            <a:xfrm>
              <a:off x="7266600" y="793080"/>
              <a:ext cx="12600" cy="14400"/>
            </a:xfrm>
            <a:custGeom>
              <a:avLst/>
              <a:gdLst>
                <a:gd name="textAreaLeft" fmla="*/ 0 w 12600"/>
                <a:gd name="textAreaRight" fmla="*/ 12960 w 1260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1199" h="1348">
                  <a:moveTo>
                    <a:pt x="1048" y="0"/>
                  </a:moveTo>
                  <a:lnTo>
                    <a:pt x="450" y="599"/>
                  </a:lnTo>
                  <a:lnTo>
                    <a:pt x="1" y="1198"/>
                  </a:lnTo>
                  <a:lnTo>
                    <a:pt x="1" y="1348"/>
                  </a:lnTo>
                  <a:lnTo>
                    <a:pt x="150" y="1348"/>
                  </a:lnTo>
                  <a:lnTo>
                    <a:pt x="749" y="749"/>
                  </a:lnTo>
                  <a:lnTo>
                    <a:pt x="119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3" name="Google Shape;610;p59"/>
            <p:cNvSpPr/>
            <p:nvPr/>
          </p:nvSpPr>
          <p:spPr>
            <a:xfrm>
              <a:off x="8003880" y="1474920"/>
              <a:ext cx="53640" cy="55080"/>
            </a:xfrm>
            <a:custGeom>
              <a:avLst/>
              <a:gdLst>
                <a:gd name="textAreaLeft" fmla="*/ 0 w 53640"/>
                <a:gd name="textAreaRight" fmla="*/ 54000 w 53640"/>
                <a:gd name="textAreaTop" fmla="*/ 0 h 55080"/>
                <a:gd name="textAreaBottom" fmla="*/ 55440 h 55080"/>
              </a:gdLst>
              <a:ahLst/>
              <a:rect l="textAreaLeft" t="textAreaTop" r="textAreaRight" b="textAreaBottom"/>
              <a:pathLst>
                <a:path w="4940" h="5090">
                  <a:moveTo>
                    <a:pt x="4940" y="0"/>
                  </a:moveTo>
                  <a:lnTo>
                    <a:pt x="3593" y="1198"/>
                  </a:lnTo>
                  <a:lnTo>
                    <a:pt x="2395" y="2395"/>
                  </a:lnTo>
                  <a:lnTo>
                    <a:pt x="1" y="4940"/>
                  </a:lnTo>
                  <a:lnTo>
                    <a:pt x="1" y="5090"/>
                  </a:lnTo>
                  <a:lnTo>
                    <a:pt x="150" y="5090"/>
                  </a:lnTo>
                  <a:lnTo>
                    <a:pt x="2695" y="2695"/>
                  </a:lnTo>
                  <a:lnTo>
                    <a:pt x="4940" y="150"/>
                  </a:lnTo>
                  <a:lnTo>
                    <a:pt x="494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720" bIns="27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4" name="Google Shape;611;p59"/>
            <p:cNvSpPr/>
            <p:nvPr/>
          </p:nvSpPr>
          <p:spPr>
            <a:xfrm>
              <a:off x="8021880" y="1496160"/>
              <a:ext cx="55080" cy="55080"/>
            </a:xfrm>
            <a:custGeom>
              <a:avLst/>
              <a:gdLst>
                <a:gd name="textAreaLeft" fmla="*/ 0 w 55080"/>
                <a:gd name="textAreaRight" fmla="*/ 55440 w 55080"/>
                <a:gd name="textAreaTop" fmla="*/ 0 h 55080"/>
                <a:gd name="textAreaBottom" fmla="*/ 55440 h 55080"/>
              </a:gdLst>
              <a:ahLst/>
              <a:rect l="textAreaLeft" t="textAreaTop" r="textAreaRight" b="textAreaBottom"/>
              <a:pathLst>
                <a:path w="5090" h="5090">
                  <a:moveTo>
                    <a:pt x="4939" y="0"/>
                  </a:moveTo>
                  <a:lnTo>
                    <a:pt x="3742" y="1048"/>
                  </a:lnTo>
                  <a:lnTo>
                    <a:pt x="2545" y="2245"/>
                  </a:lnTo>
                  <a:lnTo>
                    <a:pt x="1197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2844" y="2545"/>
                  </a:lnTo>
                  <a:lnTo>
                    <a:pt x="4041" y="1497"/>
                  </a:lnTo>
                  <a:lnTo>
                    <a:pt x="4640" y="898"/>
                  </a:lnTo>
                  <a:lnTo>
                    <a:pt x="5089" y="150"/>
                  </a:lnTo>
                  <a:lnTo>
                    <a:pt x="493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720" bIns="27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5" name="Google Shape;612;p59"/>
            <p:cNvSpPr/>
            <p:nvPr/>
          </p:nvSpPr>
          <p:spPr>
            <a:xfrm>
              <a:off x="8044920" y="1519200"/>
              <a:ext cx="47160" cy="47160"/>
            </a:xfrm>
            <a:custGeom>
              <a:avLst/>
              <a:gdLst>
                <a:gd name="textAreaLeft" fmla="*/ 0 w 47160"/>
                <a:gd name="textAreaRight" fmla="*/ 47520 w 47160"/>
                <a:gd name="textAreaTop" fmla="*/ 0 h 47160"/>
                <a:gd name="textAreaBottom" fmla="*/ 47520 h 47160"/>
              </a:gdLst>
              <a:ahLst/>
              <a:rect l="textAreaLeft" t="textAreaTop" r="textAreaRight" b="textAreaBottom"/>
              <a:pathLst>
                <a:path w="4342" h="4342">
                  <a:moveTo>
                    <a:pt x="4341" y="1"/>
                  </a:moveTo>
                  <a:lnTo>
                    <a:pt x="2096" y="209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246" y="2396"/>
                  </a:lnTo>
                  <a:lnTo>
                    <a:pt x="4341" y="150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3760" bIns="23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6" name="Google Shape;613;p59"/>
            <p:cNvSpPr/>
            <p:nvPr/>
          </p:nvSpPr>
          <p:spPr>
            <a:xfrm>
              <a:off x="8051400" y="1542240"/>
              <a:ext cx="56880" cy="55080"/>
            </a:xfrm>
            <a:custGeom>
              <a:avLst/>
              <a:gdLst>
                <a:gd name="textAreaLeft" fmla="*/ 0 w 56880"/>
                <a:gd name="textAreaRight" fmla="*/ 57240 w 56880"/>
                <a:gd name="textAreaTop" fmla="*/ 0 h 55080"/>
                <a:gd name="textAreaBottom" fmla="*/ 55440 h 55080"/>
              </a:gdLst>
              <a:ahLst/>
              <a:rect l="textAreaLeft" t="textAreaTop" r="textAreaRight" b="textAreaBottom"/>
              <a:pathLst>
                <a:path w="5240" h="5090">
                  <a:moveTo>
                    <a:pt x="5089" y="0"/>
                  </a:moveTo>
                  <a:lnTo>
                    <a:pt x="3742" y="1198"/>
                  </a:lnTo>
                  <a:lnTo>
                    <a:pt x="2395" y="2395"/>
                  </a:lnTo>
                  <a:lnTo>
                    <a:pt x="1198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1497" y="3892"/>
                  </a:lnTo>
                  <a:lnTo>
                    <a:pt x="2694" y="2694"/>
                  </a:lnTo>
                  <a:lnTo>
                    <a:pt x="4042" y="1347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720" bIns="27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7" name="Google Shape;614;p59"/>
            <p:cNvSpPr/>
            <p:nvPr/>
          </p:nvSpPr>
          <p:spPr>
            <a:xfrm>
              <a:off x="8079120" y="1563480"/>
              <a:ext cx="45360" cy="43920"/>
            </a:xfrm>
            <a:custGeom>
              <a:avLst/>
              <a:gdLst>
                <a:gd name="textAreaLeft" fmla="*/ 0 w 45360"/>
                <a:gd name="textAreaRight" fmla="*/ 45720 w 45360"/>
                <a:gd name="textAreaTop" fmla="*/ 0 h 43920"/>
                <a:gd name="textAreaBottom" fmla="*/ 44280 h 43920"/>
              </a:gdLst>
              <a:ahLst/>
              <a:rect l="textAreaLeft" t="textAreaTop" r="textAreaRight" b="textAreaBottom"/>
              <a:pathLst>
                <a:path w="4192" h="4042">
                  <a:moveTo>
                    <a:pt x="4042" y="0"/>
                  </a:moveTo>
                  <a:lnTo>
                    <a:pt x="2994" y="898"/>
                  </a:lnTo>
                  <a:lnTo>
                    <a:pt x="1947" y="1796"/>
                  </a:lnTo>
                  <a:lnTo>
                    <a:pt x="1" y="3892"/>
                  </a:lnTo>
                  <a:lnTo>
                    <a:pt x="1" y="4041"/>
                  </a:lnTo>
                  <a:lnTo>
                    <a:pt x="150" y="4041"/>
                  </a:lnTo>
                  <a:lnTo>
                    <a:pt x="2246" y="2096"/>
                  </a:lnTo>
                  <a:lnTo>
                    <a:pt x="3294" y="104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8" name="Google Shape;615;p59"/>
            <p:cNvSpPr/>
            <p:nvPr/>
          </p:nvSpPr>
          <p:spPr>
            <a:xfrm>
              <a:off x="8120160" y="1605960"/>
              <a:ext cx="37440" cy="37440"/>
            </a:xfrm>
            <a:custGeom>
              <a:avLst/>
              <a:gdLst>
                <a:gd name="textAreaLeft" fmla="*/ 0 w 37440"/>
                <a:gd name="textAreaRight" fmla="*/ 37800 w 37440"/>
                <a:gd name="textAreaTop" fmla="*/ 0 h 37440"/>
                <a:gd name="textAreaBottom" fmla="*/ 37800 h 37440"/>
              </a:gdLst>
              <a:ahLst/>
              <a:rect l="textAreaLeft" t="textAreaTop" r="textAreaRight" b="textAreaBottom"/>
              <a:pathLst>
                <a:path w="3444" h="3444">
                  <a:moveTo>
                    <a:pt x="3294" y="1"/>
                  </a:moveTo>
                  <a:lnTo>
                    <a:pt x="1498" y="1498"/>
                  </a:lnTo>
                  <a:lnTo>
                    <a:pt x="1" y="3294"/>
                  </a:lnTo>
                  <a:lnTo>
                    <a:pt x="1" y="3443"/>
                  </a:lnTo>
                  <a:lnTo>
                    <a:pt x="150" y="3443"/>
                  </a:lnTo>
                  <a:lnTo>
                    <a:pt x="1049" y="2695"/>
                  </a:lnTo>
                  <a:lnTo>
                    <a:pt x="1947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720" bIns="18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09" name="Google Shape;616;p59"/>
            <p:cNvSpPr/>
            <p:nvPr/>
          </p:nvSpPr>
          <p:spPr>
            <a:xfrm>
              <a:off x="8102160" y="1584720"/>
              <a:ext cx="38880" cy="38880"/>
            </a:xfrm>
            <a:custGeom>
              <a:avLst/>
              <a:gdLst>
                <a:gd name="textAreaLeft" fmla="*/ 0 w 38880"/>
                <a:gd name="textAreaRight" fmla="*/ 39240 w 38880"/>
                <a:gd name="textAreaTop" fmla="*/ 0 h 38880"/>
                <a:gd name="textAreaBottom" fmla="*/ 39240 h 38880"/>
              </a:gdLst>
              <a:ahLst/>
              <a:rect l="textAreaLeft" t="textAreaTop" r="textAreaRight" b="textAreaBottom"/>
              <a:pathLst>
                <a:path w="3593" h="3594">
                  <a:moveTo>
                    <a:pt x="3443" y="1"/>
                  </a:moveTo>
                  <a:lnTo>
                    <a:pt x="1647" y="1647"/>
                  </a:lnTo>
                  <a:lnTo>
                    <a:pt x="0" y="3444"/>
                  </a:lnTo>
                  <a:lnTo>
                    <a:pt x="0" y="3593"/>
                  </a:lnTo>
                  <a:lnTo>
                    <a:pt x="150" y="3593"/>
                  </a:lnTo>
                  <a:lnTo>
                    <a:pt x="1946" y="1947"/>
                  </a:lnTo>
                  <a:lnTo>
                    <a:pt x="3593" y="151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440" bIns="19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0" name="Google Shape;617;p59"/>
            <p:cNvSpPr/>
            <p:nvPr/>
          </p:nvSpPr>
          <p:spPr>
            <a:xfrm>
              <a:off x="8139960" y="1627200"/>
              <a:ext cx="33840" cy="33840"/>
            </a:xfrm>
            <a:custGeom>
              <a:avLst/>
              <a:gdLst>
                <a:gd name="textAreaLeft" fmla="*/ 0 w 33840"/>
                <a:gd name="textAreaRight" fmla="*/ 34200 w 33840"/>
                <a:gd name="textAreaTop" fmla="*/ 0 h 33840"/>
                <a:gd name="textAreaBottom" fmla="*/ 34200 h 33840"/>
              </a:gdLst>
              <a:ahLst/>
              <a:rect l="textAreaLeft" t="textAreaTop" r="textAreaRight" b="textAreaBottom"/>
              <a:pathLst>
                <a:path w="3145" h="3144">
                  <a:moveTo>
                    <a:pt x="3144" y="1"/>
                  </a:moveTo>
                  <a:lnTo>
                    <a:pt x="1498" y="1497"/>
                  </a:lnTo>
                  <a:lnTo>
                    <a:pt x="749" y="2246"/>
                  </a:lnTo>
                  <a:lnTo>
                    <a:pt x="1" y="2994"/>
                  </a:lnTo>
                  <a:lnTo>
                    <a:pt x="1" y="3144"/>
                  </a:lnTo>
                  <a:lnTo>
                    <a:pt x="151" y="3144"/>
                  </a:lnTo>
                  <a:lnTo>
                    <a:pt x="450" y="2994"/>
                  </a:lnTo>
                  <a:lnTo>
                    <a:pt x="1947" y="1647"/>
                  </a:lnTo>
                  <a:lnTo>
                    <a:pt x="3144" y="150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1" name="Google Shape;618;p59"/>
            <p:cNvSpPr/>
            <p:nvPr/>
          </p:nvSpPr>
          <p:spPr>
            <a:xfrm>
              <a:off x="8159400" y="1648440"/>
              <a:ext cx="30600" cy="3240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32400"/>
                <a:gd name="textAreaBottom" fmla="*/ 32760 h 32400"/>
              </a:gdLst>
              <a:ahLst/>
              <a:rect l="textAreaLeft" t="textAreaTop" r="textAreaRight" b="textAreaBottom"/>
              <a:pathLst>
                <a:path w="2844" h="2994">
                  <a:moveTo>
                    <a:pt x="2694" y="0"/>
                  </a:moveTo>
                  <a:lnTo>
                    <a:pt x="1197" y="1347"/>
                  </a:lnTo>
                  <a:lnTo>
                    <a:pt x="0" y="269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647" y="1647"/>
                  </a:lnTo>
                  <a:lnTo>
                    <a:pt x="2844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200" bIns="16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2" name="Google Shape;619;p59"/>
            <p:cNvSpPr/>
            <p:nvPr/>
          </p:nvSpPr>
          <p:spPr>
            <a:xfrm>
              <a:off x="8174160" y="1671120"/>
              <a:ext cx="32400" cy="32400"/>
            </a:xfrm>
            <a:custGeom>
              <a:avLst/>
              <a:gdLst>
                <a:gd name="textAreaLeft" fmla="*/ 0 w 32400"/>
                <a:gd name="textAreaRight" fmla="*/ 32760 w 32400"/>
                <a:gd name="textAreaTop" fmla="*/ 0 h 32400"/>
                <a:gd name="textAreaBottom" fmla="*/ 32760 h 32400"/>
              </a:gdLst>
              <a:ahLst/>
              <a:rect l="textAreaLeft" t="textAreaTop" r="textAreaRight" b="textAreaBottom"/>
              <a:pathLst>
                <a:path w="2994" h="2995">
                  <a:moveTo>
                    <a:pt x="2844" y="1"/>
                  </a:moveTo>
                  <a:lnTo>
                    <a:pt x="1347" y="1348"/>
                  </a:lnTo>
                  <a:lnTo>
                    <a:pt x="599" y="2096"/>
                  </a:lnTo>
                  <a:lnTo>
                    <a:pt x="0" y="284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200" bIns="16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3" name="Google Shape;620;p59"/>
            <p:cNvSpPr/>
            <p:nvPr/>
          </p:nvSpPr>
          <p:spPr>
            <a:xfrm>
              <a:off x="8192160" y="1692360"/>
              <a:ext cx="30600" cy="3060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845" h="2845">
                  <a:moveTo>
                    <a:pt x="2695" y="1"/>
                  </a:moveTo>
                  <a:lnTo>
                    <a:pt x="1348" y="1348"/>
                  </a:lnTo>
                  <a:lnTo>
                    <a:pt x="599" y="1947"/>
                  </a:lnTo>
                  <a:lnTo>
                    <a:pt x="1" y="2845"/>
                  </a:lnTo>
                  <a:lnTo>
                    <a:pt x="150" y="2845"/>
                  </a:lnTo>
                  <a:lnTo>
                    <a:pt x="899" y="2246"/>
                  </a:lnTo>
                  <a:lnTo>
                    <a:pt x="1497" y="1647"/>
                  </a:lnTo>
                  <a:lnTo>
                    <a:pt x="2845" y="150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4" name="Google Shape;621;p59"/>
            <p:cNvSpPr/>
            <p:nvPr/>
          </p:nvSpPr>
          <p:spPr>
            <a:xfrm>
              <a:off x="8210160" y="1712160"/>
              <a:ext cx="32400" cy="30600"/>
            </a:xfrm>
            <a:custGeom>
              <a:avLst/>
              <a:gdLst>
                <a:gd name="textAreaLeft" fmla="*/ 0 w 32400"/>
                <a:gd name="textAreaRight" fmla="*/ 32760 w 3240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994" h="2845">
                  <a:moveTo>
                    <a:pt x="2844" y="1"/>
                  </a:moveTo>
                  <a:lnTo>
                    <a:pt x="1347" y="1348"/>
                  </a:lnTo>
                  <a:lnTo>
                    <a:pt x="599" y="1947"/>
                  </a:lnTo>
                  <a:lnTo>
                    <a:pt x="0" y="2695"/>
                  </a:lnTo>
                  <a:lnTo>
                    <a:pt x="150" y="2845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51"/>
                  </a:lnTo>
                  <a:lnTo>
                    <a:pt x="2844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5" name="Google Shape;622;p59"/>
            <p:cNvSpPr/>
            <p:nvPr/>
          </p:nvSpPr>
          <p:spPr>
            <a:xfrm>
              <a:off x="8226360" y="1736640"/>
              <a:ext cx="30600" cy="2916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29160"/>
                <a:gd name="textAreaBottom" fmla="*/ 29520 h 29160"/>
              </a:gdLst>
              <a:ahLst/>
              <a:rect l="textAreaLeft" t="textAreaTop" r="textAreaRight" b="textAreaBottom"/>
              <a:pathLst>
                <a:path w="2845" h="2695">
                  <a:moveTo>
                    <a:pt x="2695" y="0"/>
                  </a:moveTo>
                  <a:lnTo>
                    <a:pt x="1198" y="1197"/>
                  </a:lnTo>
                  <a:lnTo>
                    <a:pt x="600" y="1946"/>
                  </a:lnTo>
                  <a:lnTo>
                    <a:pt x="1" y="2545"/>
                  </a:lnTo>
                  <a:lnTo>
                    <a:pt x="1" y="2694"/>
                  </a:lnTo>
                  <a:lnTo>
                    <a:pt x="151" y="2694"/>
                  </a:lnTo>
                  <a:lnTo>
                    <a:pt x="749" y="2245"/>
                  </a:lnTo>
                  <a:lnTo>
                    <a:pt x="1498" y="149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4760" bIns="14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6" name="Google Shape;623;p59"/>
            <p:cNvSpPr/>
            <p:nvPr/>
          </p:nvSpPr>
          <p:spPr>
            <a:xfrm>
              <a:off x="8249400" y="1756440"/>
              <a:ext cx="24120" cy="25920"/>
            </a:xfrm>
            <a:custGeom>
              <a:avLst/>
              <a:gdLst>
                <a:gd name="textAreaLeft" fmla="*/ 0 w 24120"/>
                <a:gd name="textAreaRight" fmla="*/ 24480 w 24120"/>
                <a:gd name="textAreaTop" fmla="*/ 0 h 25920"/>
                <a:gd name="textAreaBottom" fmla="*/ 26280 h 25920"/>
              </a:gdLst>
              <a:ahLst/>
              <a:rect l="textAreaLeft" t="textAreaTop" r="textAreaRight" b="textAreaBottom"/>
              <a:pathLst>
                <a:path w="2246" h="2395">
                  <a:moveTo>
                    <a:pt x="2096" y="0"/>
                  </a:moveTo>
                  <a:lnTo>
                    <a:pt x="898" y="1048"/>
                  </a:lnTo>
                  <a:lnTo>
                    <a:pt x="449" y="1647"/>
                  </a:lnTo>
                  <a:lnTo>
                    <a:pt x="0" y="2245"/>
                  </a:lnTo>
                  <a:lnTo>
                    <a:pt x="0" y="2395"/>
                  </a:lnTo>
                  <a:lnTo>
                    <a:pt x="749" y="1946"/>
                  </a:lnTo>
                  <a:lnTo>
                    <a:pt x="1198" y="1347"/>
                  </a:lnTo>
                  <a:lnTo>
                    <a:pt x="2246" y="150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960" bIns="12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7" name="Google Shape;624;p59"/>
            <p:cNvSpPr/>
            <p:nvPr/>
          </p:nvSpPr>
          <p:spPr>
            <a:xfrm>
              <a:off x="8272080" y="1779120"/>
              <a:ext cx="17640" cy="17640"/>
            </a:xfrm>
            <a:custGeom>
              <a:avLst/>
              <a:gdLst>
                <a:gd name="textAreaLeft" fmla="*/ 0 w 17640"/>
                <a:gd name="textAreaRight" fmla="*/ 18000 w 17640"/>
                <a:gd name="textAreaTop" fmla="*/ 0 h 17640"/>
                <a:gd name="textAreaBottom" fmla="*/ 18000 h 17640"/>
              </a:gdLst>
              <a:ahLst/>
              <a:rect l="textAreaLeft" t="textAreaTop" r="textAreaRight" b="textAreaBottom"/>
              <a:pathLst>
                <a:path w="1648" h="1648">
                  <a:moveTo>
                    <a:pt x="1498" y="1"/>
                  </a:moveTo>
                  <a:lnTo>
                    <a:pt x="749" y="599"/>
                  </a:lnTo>
                  <a:lnTo>
                    <a:pt x="1" y="1497"/>
                  </a:lnTo>
                  <a:lnTo>
                    <a:pt x="1" y="1647"/>
                  </a:lnTo>
                  <a:lnTo>
                    <a:pt x="151" y="1647"/>
                  </a:lnTo>
                  <a:lnTo>
                    <a:pt x="899" y="899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8" name="Google Shape;625;p59"/>
            <p:cNvSpPr/>
            <p:nvPr/>
          </p:nvSpPr>
          <p:spPr>
            <a:xfrm>
              <a:off x="8291880" y="1798920"/>
              <a:ext cx="15840" cy="15840"/>
            </a:xfrm>
            <a:custGeom>
              <a:avLst/>
              <a:gdLst>
                <a:gd name="textAreaLeft" fmla="*/ 0 w 15840"/>
                <a:gd name="textAreaRight" fmla="*/ 16200 w 15840"/>
                <a:gd name="textAreaTop" fmla="*/ 0 h 15840"/>
                <a:gd name="textAreaBottom" fmla="*/ 16200 h 15840"/>
              </a:gdLst>
              <a:ahLst/>
              <a:rect l="textAreaLeft" t="textAreaTop" r="textAreaRight" b="textAreaBottom"/>
              <a:pathLst>
                <a:path w="1498" h="1498">
                  <a:moveTo>
                    <a:pt x="1348" y="1"/>
                  </a:moveTo>
                  <a:lnTo>
                    <a:pt x="600" y="600"/>
                  </a:lnTo>
                  <a:lnTo>
                    <a:pt x="1" y="1348"/>
                  </a:lnTo>
                  <a:lnTo>
                    <a:pt x="151" y="1348"/>
                  </a:lnTo>
                  <a:lnTo>
                    <a:pt x="300" y="1498"/>
                  </a:lnTo>
                  <a:lnTo>
                    <a:pt x="899" y="899"/>
                  </a:lnTo>
                  <a:lnTo>
                    <a:pt x="1498" y="15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920" bIns="7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19" name="Google Shape;626;p59"/>
            <p:cNvSpPr/>
            <p:nvPr/>
          </p:nvSpPr>
          <p:spPr>
            <a:xfrm>
              <a:off x="8308080" y="1821600"/>
              <a:ext cx="15840" cy="14400"/>
            </a:xfrm>
            <a:custGeom>
              <a:avLst/>
              <a:gdLst>
                <a:gd name="textAreaLeft" fmla="*/ 0 w 15840"/>
                <a:gd name="textAreaRight" fmla="*/ 16200 w 1584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1498" h="1348">
                  <a:moveTo>
                    <a:pt x="1348" y="0"/>
                  </a:moveTo>
                  <a:lnTo>
                    <a:pt x="599" y="599"/>
                  </a:lnTo>
                  <a:lnTo>
                    <a:pt x="300" y="898"/>
                  </a:lnTo>
                  <a:lnTo>
                    <a:pt x="1" y="1198"/>
                  </a:lnTo>
                  <a:lnTo>
                    <a:pt x="1" y="1347"/>
                  </a:lnTo>
                  <a:lnTo>
                    <a:pt x="150" y="1347"/>
                  </a:lnTo>
                  <a:lnTo>
                    <a:pt x="599" y="1198"/>
                  </a:lnTo>
                  <a:lnTo>
                    <a:pt x="899" y="749"/>
                  </a:lnTo>
                  <a:lnTo>
                    <a:pt x="149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0" name="Google Shape;627;p59"/>
            <p:cNvSpPr/>
            <p:nvPr/>
          </p:nvSpPr>
          <p:spPr>
            <a:xfrm>
              <a:off x="8327880" y="1841400"/>
              <a:ext cx="14400" cy="12600"/>
            </a:xfrm>
            <a:custGeom>
              <a:avLst/>
              <a:gdLst>
                <a:gd name="textAreaLeft" fmla="*/ 0 w 14400"/>
                <a:gd name="textAreaRight" fmla="*/ 14760 w 14400"/>
                <a:gd name="textAreaTop" fmla="*/ 0 h 12600"/>
                <a:gd name="textAreaBottom" fmla="*/ 12960 h 12600"/>
              </a:gdLst>
              <a:ahLst/>
              <a:rect l="textAreaLeft" t="textAreaTop" r="textAreaRight" b="textAreaBottom"/>
              <a:pathLst>
                <a:path w="1349" h="1198">
                  <a:moveTo>
                    <a:pt x="1198" y="0"/>
                  </a:moveTo>
                  <a:lnTo>
                    <a:pt x="600" y="599"/>
                  </a:lnTo>
                  <a:lnTo>
                    <a:pt x="1" y="1048"/>
                  </a:lnTo>
                  <a:lnTo>
                    <a:pt x="1" y="1198"/>
                  </a:lnTo>
                  <a:lnTo>
                    <a:pt x="151" y="1198"/>
                  </a:lnTo>
                  <a:lnTo>
                    <a:pt x="749" y="749"/>
                  </a:lnTo>
                  <a:lnTo>
                    <a:pt x="134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480" bIns="6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1" name="Google Shape;628;p59"/>
            <p:cNvSpPr/>
            <p:nvPr/>
          </p:nvSpPr>
          <p:spPr>
            <a:xfrm>
              <a:off x="7600320" y="1530720"/>
              <a:ext cx="55080" cy="53640"/>
            </a:xfrm>
            <a:custGeom>
              <a:avLst/>
              <a:gdLst>
                <a:gd name="textAreaLeft" fmla="*/ 0 w 55080"/>
                <a:gd name="textAreaRight" fmla="*/ 55440 w 55080"/>
                <a:gd name="textAreaTop" fmla="*/ 0 h 53640"/>
                <a:gd name="textAreaBottom" fmla="*/ 54000 h 53640"/>
              </a:gdLst>
              <a:ahLst/>
              <a:rect l="textAreaLeft" t="textAreaTop" r="textAreaRight" b="textAreaBottom"/>
              <a:pathLst>
                <a:path w="5090" h="4940">
                  <a:moveTo>
                    <a:pt x="0" y="1"/>
                  </a:moveTo>
                  <a:lnTo>
                    <a:pt x="0" y="150"/>
                  </a:lnTo>
                  <a:lnTo>
                    <a:pt x="2395" y="2695"/>
                  </a:lnTo>
                  <a:lnTo>
                    <a:pt x="4939" y="4940"/>
                  </a:lnTo>
                  <a:lnTo>
                    <a:pt x="5089" y="4940"/>
                  </a:lnTo>
                  <a:lnTo>
                    <a:pt x="3892" y="3593"/>
                  </a:lnTo>
                  <a:lnTo>
                    <a:pt x="2694" y="239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000" bIns="27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2" name="Google Shape;629;p59"/>
            <p:cNvSpPr/>
            <p:nvPr/>
          </p:nvSpPr>
          <p:spPr>
            <a:xfrm>
              <a:off x="7579080" y="1548720"/>
              <a:ext cx="53640" cy="55080"/>
            </a:xfrm>
            <a:custGeom>
              <a:avLst/>
              <a:gdLst>
                <a:gd name="textAreaLeft" fmla="*/ 0 w 53640"/>
                <a:gd name="textAreaRight" fmla="*/ 54000 w 53640"/>
                <a:gd name="textAreaTop" fmla="*/ 0 h 55080"/>
                <a:gd name="textAreaBottom" fmla="*/ 55440 h 55080"/>
              </a:gdLst>
              <a:ahLst/>
              <a:rect l="textAreaLeft" t="textAreaTop" r="textAreaRight" b="textAreaBottom"/>
              <a:pathLst>
                <a:path w="4940" h="5091">
                  <a:moveTo>
                    <a:pt x="0" y="1"/>
                  </a:moveTo>
                  <a:lnTo>
                    <a:pt x="0" y="151"/>
                  </a:lnTo>
                  <a:lnTo>
                    <a:pt x="2545" y="2845"/>
                  </a:lnTo>
                  <a:lnTo>
                    <a:pt x="3593" y="4042"/>
                  </a:lnTo>
                  <a:lnTo>
                    <a:pt x="4191" y="4641"/>
                  </a:lnTo>
                  <a:lnTo>
                    <a:pt x="4940" y="5090"/>
                  </a:lnTo>
                  <a:lnTo>
                    <a:pt x="4940" y="4940"/>
                  </a:lnTo>
                  <a:lnTo>
                    <a:pt x="3892" y="3743"/>
                  </a:lnTo>
                  <a:lnTo>
                    <a:pt x="2844" y="2546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720" bIns="27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3" name="Google Shape;630;p59"/>
            <p:cNvSpPr/>
            <p:nvPr/>
          </p:nvSpPr>
          <p:spPr>
            <a:xfrm>
              <a:off x="7564320" y="1571400"/>
              <a:ext cx="47160" cy="47160"/>
            </a:xfrm>
            <a:custGeom>
              <a:avLst/>
              <a:gdLst>
                <a:gd name="textAreaLeft" fmla="*/ 0 w 47160"/>
                <a:gd name="textAreaRight" fmla="*/ 47520 w 47160"/>
                <a:gd name="textAreaTop" fmla="*/ 0 h 47160"/>
                <a:gd name="textAreaBottom" fmla="*/ 47520 h 47160"/>
              </a:gdLst>
              <a:ahLst/>
              <a:rect l="textAreaLeft" t="textAreaTop" r="textAreaRight" b="textAreaBottom"/>
              <a:pathLst>
                <a:path w="4341" h="4342">
                  <a:moveTo>
                    <a:pt x="0" y="0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4191" y="4341"/>
                  </a:lnTo>
                  <a:lnTo>
                    <a:pt x="4341" y="4341"/>
                  </a:lnTo>
                  <a:lnTo>
                    <a:pt x="4341" y="4191"/>
                  </a:lnTo>
                  <a:lnTo>
                    <a:pt x="2245" y="2096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3760" bIns="23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4" name="Google Shape;631;p59"/>
            <p:cNvSpPr/>
            <p:nvPr/>
          </p:nvSpPr>
          <p:spPr>
            <a:xfrm>
              <a:off x="7533000" y="1577880"/>
              <a:ext cx="55080" cy="56880"/>
            </a:xfrm>
            <a:custGeom>
              <a:avLst/>
              <a:gdLst>
                <a:gd name="textAreaLeft" fmla="*/ 0 w 55080"/>
                <a:gd name="textAreaRight" fmla="*/ 55440 w 55080"/>
                <a:gd name="textAreaTop" fmla="*/ 0 h 56880"/>
                <a:gd name="textAreaBottom" fmla="*/ 57240 h 56880"/>
              </a:gdLst>
              <a:ahLst/>
              <a:rect l="textAreaLeft" t="textAreaTop" r="textAreaRight" b="textAreaBottom"/>
              <a:pathLst>
                <a:path w="5090" h="5239">
                  <a:moveTo>
                    <a:pt x="0" y="0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395" y="2694"/>
                  </a:lnTo>
                  <a:lnTo>
                    <a:pt x="3742" y="4042"/>
                  </a:lnTo>
                  <a:lnTo>
                    <a:pt x="5089" y="5239"/>
                  </a:lnTo>
                  <a:lnTo>
                    <a:pt x="5089" y="5089"/>
                  </a:lnTo>
                  <a:lnTo>
                    <a:pt x="3892" y="3742"/>
                  </a:lnTo>
                  <a:lnTo>
                    <a:pt x="2694" y="2395"/>
                  </a:lnTo>
                  <a:lnTo>
                    <a:pt x="134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440" bIns="28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5" name="Google Shape;632;p59"/>
            <p:cNvSpPr/>
            <p:nvPr/>
          </p:nvSpPr>
          <p:spPr>
            <a:xfrm>
              <a:off x="7523280" y="1605960"/>
              <a:ext cx="43920" cy="453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45360"/>
                <a:gd name="textAreaBottom" fmla="*/ 45720 h 45360"/>
              </a:gdLst>
              <a:ahLst/>
              <a:rect l="textAreaLeft" t="textAreaTop" r="textAreaRight" b="textAreaBottom"/>
              <a:pathLst>
                <a:path w="4042" h="4192">
                  <a:moveTo>
                    <a:pt x="0" y="1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2844" y="3294"/>
                  </a:lnTo>
                  <a:lnTo>
                    <a:pt x="4041" y="4192"/>
                  </a:lnTo>
                  <a:lnTo>
                    <a:pt x="4041" y="4042"/>
                  </a:lnTo>
                  <a:lnTo>
                    <a:pt x="3143" y="2994"/>
                  </a:lnTo>
                  <a:lnTo>
                    <a:pt x="2245" y="19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2680" bIns="22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6" name="Google Shape;633;p59"/>
            <p:cNvSpPr/>
            <p:nvPr/>
          </p:nvSpPr>
          <p:spPr>
            <a:xfrm>
              <a:off x="7487280" y="1646640"/>
              <a:ext cx="37080" cy="37440"/>
            </a:xfrm>
            <a:custGeom>
              <a:avLst/>
              <a:gdLst>
                <a:gd name="textAreaLeft" fmla="*/ 0 w 37080"/>
                <a:gd name="textAreaRight" fmla="*/ 37440 w 37080"/>
                <a:gd name="textAreaTop" fmla="*/ 0 h 37440"/>
                <a:gd name="textAreaBottom" fmla="*/ 37800 h 37440"/>
              </a:gdLst>
              <a:ahLst/>
              <a:rect l="textAreaLeft" t="textAreaTop" r="textAreaRight" b="textAreaBottom"/>
              <a:pathLst>
                <a:path w="3443" h="3444">
                  <a:moveTo>
                    <a:pt x="0" y="1"/>
                  </a:moveTo>
                  <a:lnTo>
                    <a:pt x="0" y="150"/>
                  </a:lnTo>
                  <a:lnTo>
                    <a:pt x="749" y="1048"/>
                  </a:lnTo>
                  <a:lnTo>
                    <a:pt x="1497" y="1947"/>
                  </a:lnTo>
                  <a:lnTo>
                    <a:pt x="3443" y="3443"/>
                  </a:lnTo>
                  <a:lnTo>
                    <a:pt x="3443" y="3294"/>
                  </a:lnTo>
                  <a:lnTo>
                    <a:pt x="1946" y="149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720" bIns="18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7" name="Google Shape;634;p59"/>
            <p:cNvSpPr/>
            <p:nvPr/>
          </p:nvSpPr>
          <p:spPr>
            <a:xfrm>
              <a:off x="7507080" y="1628640"/>
              <a:ext cx="38880" cy="38880"/>
            </a:xfrm>
            <a:custGeom>
              <a:avLst/>
              <a:gdLst>
                <a:gd name="textAreaLeft" fmla="*/ 0 w 38880"/>
                <a:gd name="textAreaRight" fmla="*/ 39240 w 38880"/>
                <a:gd name="textAreaTop" fmla="*/ 0 h 38880"/>
                <a:gd name="textAreaBottom" fmla="*/ 39240 h 38880"/>
              </a:gdLst>
              <a:ahLst/>
              <a:rect l="textAreaLeft" t="textAreaTop" r="textAreaRight" b="textAreaBottom"/>
              <a:pathLst>
                <a:path w="3593" h="3593">
                  <a:moveTo>
                    <a:pt x="0" y="0"/>
                  </a:moveTo>
                  <a:lnTo>
                    <a:pt x="0" y="150"/>
                  </a:lnTo>
                  <a:lnTo>
                    <a:pt x="1647" y="1946"/>
                  </a:lnTo>
                  <a:lnTo>
                    <a:pt x="3443" y="3593"/>
                  </a:lnTo>
                  <a:lnTo>
                    <a:pt x="3593" y="3593"/>
                  </a:lnTo>
                  <a:lnTo>
                    <a:pt x="3593" y="3443"/>
                  </a:lnTo>
                  <a:lnTo>
                    <a:pt x="1946" y="16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440" bIns="19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8" name="Google Shape;635;p59"/>
            <p:cNvSpPr/>
            <p:nvPr/>
          </p:nvSpPr>
          <p:spPr>
            <a:xfrm>
              <a:off x="7469280" y="1666440"/>
              <a:ext cx="33840" cy="33840"/>
            </a:xfrm>
            <a:custGeom>
              <a:avLst/>
              <a:gdLst>
                <a:gd name="textAreaLeft" fmla="*/ 0 w 33840"/>
                <a:gd name="textAreaRight" fmla="*/ 34200 w 33840"/>
                <a:gd name="textAreaTop" fmla="*/ 0 h 33840"/>
                <a:gd name="textAreaBottom" fmla="*/ 34200 h 33840"/>
              </a:gdLst>
              <a:ahLst/>
              <a:rect l="textAreaLeft" t="textAreaTop" r="textAreaRight" b="textAreaBottom"/>
              <a:pathLst>
                <a:path w="3145" h="3145">
                  <a:moveTo>
                    <a:pt x="1" y="1"/>
                  </a:moveTo>
                  <a:lnTo>
                    <a:pt x="1" y="151"/>
                  </a:lnTo>
                  <a:lnTo>
                    <a:pt x="599" y="1049"/>
                  </a:lnTo>
                  <a:lnTo>
                    <a:pt x="1348" y="1797"/>
                  </a:lnTo>
                  <a:lnTo>
                    <a:pt x="2994" y="3144"/>
                  </a:lnTo>
                  <a:lnTo>
                    <a:pt x="3144" y="3144"/>
                  </a:lnTo>
                  <a:lnTo>
                    <a:pt x="2096" y="1797"/>
                  </a:lnTo>
                  <a:lnTo>
                    <a:pt x="1049" y="8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29" name="Google Shape;636;p59"/>
            <p:cNvSpPr/>
            <p:nvPr/>
          </p:nvSpPr>
          <p:spPr>
            <a:xfrm>
              <a:off x="7449840" y="1685880"/>
              <a:ext cx="30600" cy="3060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845" h="2845">
                  <a:moveTo>
                    <a:pt x="1" y="1"/>
                  </a:moveTo>
                  <a:lnTo>
                    <a:pt x="1" y="151"/>
                  </a:lnTo>
                  <a:lnTo>
                    <a:pt x="1348" y="1647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164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0" name="Google Shape;637;p59"/>
            <p:cNvSpPr/>
            <p:nvPr/>
          </p:nvSpPr>
          <p:spPr>
            <a:xfrm>
              <a:off x="7426800" y="1700640"/>
              <a:ext cx="32400" cy="32400"/>
            </a:xfrm>
            <a:custGeom>
              <a:avLst/>
              <a:gdLst>
                <a:gd name="textAreaLeft" fmla="*/ 0 w 32400"/>
                <a:gd name="textAreaRight" fmla="*/ 32760 w 32400"/>
                <a:gd name="textAreaTop" fmla="*/ 0 h 32400"/>
                <a:gd name="textAreaBottom" fmla="*/ 32760 h 32400"/>
              </a:gdLst>
              <a:ahLst/>
              <a:rect l="textAreaLeft" t="textAreaTop" r="textAreaRight" b="textAreaBottom"/>
              <a:pathLst>
                <a:path w="2994" h="2994">
                  <a:moveTo>
                    <a:pt x="0" y="0"/>
                  </a:moveTo>
                  <a:lnTo>
                    <a:pt x="0" y="150"/>
                  </a:lnTo>
                  <a:lnTo>
                    <a:pt x="599" y="898"/>
                  </a:lnTo>
                  <a:lnTo>
                    <a:pt x="1347" y="1647"/>
                  </a:lnTo>
                  <a:lnTo>
                    <a:pt x="2994" y="2994"/>
                  </a:lnTo>
                  <a:lnTo>
                    <a:pt x="2994" y="2844"/>
                  </a:lnTo>
                  <a:lnTo>
                    <a:pt x="1647" y="134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200" bIns="16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1" name="Google Shape;638;p59"/>
            <p:cNvSpPr/>
            <p:nvPr/>
          </p:nvSpPr>
          <p:spPr>
            <a:xfrm>
              <a:off x="7407360" y="1718640"/>
              <a:ext cx="30600" cy="3060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844" h="2845">
                  <a:moveTo>
                    <a:pt x="0" y="1"/>
                  </a:moveTo>
                  <a:lnTo>
                    <a:pt x="0" y="150"/>
                  </a:lnTo>
                  <a:lnTo>
                    <a:pt x="599" y="899"/>
                  </a:lnTo>
                  <a:lnTo>
                    <a:pt x="1197" y="1497"/>
                  </a:lnTo>
                  <a:lnTo>
                    <a:pt x="2694" y="2844"/>
                  </a:lnTo>
                  <a:lnTo>
                    <a:pt x="2844" y="2844"/>
                  </a:lnTo>
                  <a:lnTo>
                    <a:pt x="2844" y="2695"/>
                  </a:lnTo>
                  <a:lnTo>
                    <a:pt x="1497" y="1348"/>
                  </a:lnTo>
                  <a:lnTo>
                    <a:pt x="898" y="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2" name="Google Shape;639;p59"/>
            <p:cNvSpPr/>
            <p:nvPr/>
          </p:nvSpPr>
          <p:spPr>
            <a:xfrm>
              <a:off x="7387560" y="1736640"/>
              <a:ext cx="30600" cy="3060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845" h="2844">
                  <a:moveTo>
                    <a:pt x="151" y="0"/>
                  </a:moveTo>
                  <a:lnTo>
                    <a:pt x="1" y="150"/>
                  </a:lnTo>
                  <a:lnTo>
                    <a:pt x="1" y="449"/>
                  </a:lnTo>
                  <a:lnTo>
                    <a:pt x="600" y="1048"/>
                  </a:lnTo>
                  <a:lnTo>
                    <a:pt x="1198" y="1646"/>
                  </a:lnTo>
                  <a:lnTo>
                    <a:pt x="2695" y="2844"/>
                  </a:lnTo>
                  <a:lnTo>
                    <a:pt x="2845" y="2844"/>
                  </a:lnTo>
                  <a:lnTo>
                    <a:pt x="1498" y="1347"/>
                  </a:lnTo>
                  <a:lnTo>
                    <a:pt x="749" y="599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3" name="Google Shape;640;p59"/>
            <p:cNvSpPr/>
            <p:nvPr/>
          </p:nvSpPr>
          <p:spPr>
            <a:xfrm>
              <a:off x="7364520" y="1752840"/>
              <a:ext cx="29160" cy="30600"/>
            </a:xfrm>
            <a:custGeom>
              <a:avLst/>
              <a:gdLst>
                <a:gd name="textAreaLeft" fmla="*/ 0 w 29160"/>
                <a:gd name="textAreaRight" fmla="*/ 29520 w 29160"/>
                <a:gd name="textAreaTop" fmla="*/ 0 h 30600"/>
                <a:gd name="textAreaBottom" fmla="*/ 30960 h 30600"/>
              </a:gdLst>
              <a:ahLst/>
              <a:rect l="textAreaLeft" t="textAreaTop" r="textAreaRight" b="textAreaBottom"/>
              <a:pathLst>
                <a:path w="2695" h="2845">
                  <a:moveTo>
                    <a:pt x="0" y="1"/>
                  </a:moveTo>
                  <a:lnTo>
                    <a:pt x="0" y="150"/>
                  </a:lnTo>
                  <a:lnTo>
                    <a:pt x="449" y="749"/>
                  </a:lnTo>
                  <a:lnTo>
                    <a:pt x="1198" y="1498"/>
                  </a:lnTo>
                  <a:lnTo>
                    <a:pt x="2695" y="2845"/>
                  </a:lnTo>
                  <a:lnTo>
                    <a:pt x="2695" y="2695"/>
                  </a:lnTo>
                  <a:lnTo>
                    <a:pt x="1497" y="1198"/>
                  </a:lnTo>
                  <a:lnTo>
                    <a:pt x="749" y="6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5480" bIns="15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4" name="Google Shape;641;p59"/>
            <p:cNvSpPr/>
            <p:nvPr/>
          </p:nvSpPr>
          <p:spPr>
            <a:xfrm>
              <a:off x="7348320" y="1775880"/>
              <a:ext cx="25920" cy="24120"/>
            </a:xfrm>
            <a:custGeom>
              <a:avLst/>
              <a:gdLst>
                <a:gd name="textAreaLeft" fmla="*/ 0 w 25920"/>
                <a:gd name="textAreaRight" fmla="*/ 26280 w 25920"/>
                <a:gd name="textAreaTop" fmla="*/ 0 h 24120"/>
                <a:gd name="textAreaBottom" fmla="*/ 24480 h 24120"/>
              </a:gdLst>
              <a:ahLst/>
              <a:rect l="textAreaLeft" t="textAreaTop" r="textAreaRight" b="textAreaBottom"/>
              <a:pathLst>
                <a:path w="2396" h="2246">
                  <a:moveTo>
                    <a:pt x="1" y="0"/>
                  </a:moveTo>
                  <a:lnTo>
                    <a:pt x="450" y="749"/>
                  </a:lnTo>
                  <a:lnTo>
                    <a:pt x="1048" y="1198"/>
                  </a:lnTo>
                  <a:lnTo>
                    <a:pt x="2246" y="2245"/>
                  </a:lnTo>
                  <a:lnTo>
                    <a:pt x="2395" y="2096"/>
                  </a:lnTo>
                  <a:lnTo>
                    <a:pt x="1348" y="898"/>
                  </a:lnTo>
                  <a:lnTo>
                    <a:pt x="749" y="44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240" bIns="122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5" name="Google Shape;642;p59"/>
            <p:cNvSpPr/>
            <p:nvPr/>
          </p:nvSpPr>
          <p:spPr>
            <a:xfrm>
              <a:off x="7333560" y="1798920"/>
              <a:ext cx="17640" cy="17640"/>
            </a:xfrm>
            <a:custGeom>
              <a:avLst/>
              <a:gdLst>
                <a:gd name="textAreaLeft" fmla="*/ 0 w 17640"/>
                <a:gd name="textAreaRight" fmla="*/ 18000 w 17640"/>
                <a:gd name="textAreaTop" fmla="*/ 0 h 17640"/>
                <a:gd name="textAreaBottom" fmla="*/ 18000 h 17640"/>
              </a:gdLst>
              <a:ahLst/>
              <a:rect l="textAreaLeft" t="textAreaTop" r="textAreaRight" b="textAreaBottom"/>
              <a:pathLst>
                <a:path w="1647" h="1648">
                  <a:moveTo>
                    <a:pt x="0" y="1"/>
                  </a:moveTo>
                  <a:lnTo>
                    <a:pt x="0" y="150"/>
                  </a:lnTo>
                  <a:lnTo>
                    <a:pt x="749" y="899"/>
                  </a:lnTo>
                  <a:lnTo>
                    <a:pt x="1647" y="1647"/>
                  </a:lnTo>
                  <a:lnTo>
                    <a:pt x="1647" y="1498"/>
                  </a:lnTo>
                  <a:lnTo>
                    <a:pt x="1048" y="7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6" name="Google Shape;643;p59"/>
            <p:cNvSpPr/>
            <p:nvPr/>
          </p:nvSpPr>
          <p:spPr>
            <a:xfrm>
              <a:off x="7315560" y="1818360"/>
              <a:ext cx="15840" cy="15840"/>
            </a:xfrm>
            <a:custGeom>
              <a:avLst/>
              <a:gdLst>
                <a:gd name="textAreaLeft" fmla="*/ 0 w 15840"/>
                <a:gd name="textAreaRight" fmla="*/ 16200 w 15840"/>
                <a:gd name="textAreaTop" fmla="*/ 0 h 15840"/>
                <a:gd name="textAreaBottom" fmla="*/ 16200 h 15840"/>
              </a:gdLst>
              <a:ahLst/>
              <a:rect l="textAreaLeft" t="textAreaTop" r="textAreaRight" b="textAreaBottom"/>
              <a:pathLst>
                <a:path w="1497" h="1498">
                  <a:moveTo>
                    <a:pt x="150" y="1"/>
                  </a:moveTo>
                  <a:lnTo>
                    <a:pt x="0" y="151"/>
                  </a:lnTo>
                  <a:lnTo>
                    <a:pt x="0" y="300"/>
                  </a:lnTo>
                  <a:lnTo>
                    <a:pt x="599" y="899"/>
                  </a:lnTo>
                  <a:lnTo>
                    <a:pt x="1347" y="1498"/>
                  </a:lnTo>
                  <a:lnTo>
                    <a:pt x="1497" y="1498"/>
                  </a:lnTo>
                  <a:lnTo>
                    <a:pt x="1497" y="1348"/>
                  </a:lnTo>
                  <a:lnTo>
                    <a:pt x="89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920" bIns="7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7" name="Google Shape;644;p59"/>
            <p:cNvSpPr/>
            <p:nvPr/>
          </p:nvSpPr>
          <p:spPr>
            <a:xfrm>
              <a:off x="7294320" y="1834920"/>
              <a:ext cx="14400" cy="15840"/>
            </a:xfrm>
            <a:custGeom>
              <a:avLst/>
              <a:gdLst>
                <a:gd name="textAreaLeft" fmla="*/ 0 w 14400"/>
                <a:gd name="textAreaRight" fmla="*/ 14760 w 14400"/>
                <a:gd name="textAreaTop" fmla="*/ 0 h 15840"/>
                <a:gd name="textAreaBottom" fmla="*/ 16200 h 15840"/>
              </a:gdLst>
              <a:ahLst/>
              <a:rect l="textAreaLeft" t="textAreaTop" r="textAreaRight" b="textAreaBottom"/>
              <a:pathLst>
                <a:path w="1348" h="1498">
                  <a:moveTo>
                    <a:pt x="0" y="1"/>
                  </a:moveTo>
                  <a:lnTo>
                    <a:pt x="0" y="150"/>
                  </a:lnTo>
                  <a:lnTo>
                    <a:pt x="150" y="599"/>
                  </a:lnTo>
                  <a:lnTo>
                    <a:pt x="449" y="899"/>
                  </a:lnTo>
                  <a:lnTo>
                    <a:pt x="1198" y="1498"/>
                  </a:lnTo>
                  <a:lnTo>
                    <a:pt x="1347" y="1348"/>
                  </a:lnTo>
                  <a:lnTo>
                    <a:pt x="749" y="599"/>
                  </a:lnTo>
                  <a:lnTo>
                    <a:pt x="449" y="3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920" bIns="7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8" name="Google Shape;645;p59"/>
            <p:cNvSpPr/>
            <p:nvPr/>
          </p:nvSpPr>
          <p:spPr>
            <a:xfrm>
              <a:off x="7274880" y="1854360"/>
              <a:ext cx="14400" cy="14400"/>
            </a:xfrm>
            <a:custGeom>
              <a:avLst/>
              <a:gdLst>
                <a:gd name="textAreaLeft" fmla="*/ 0 w 14400"/>
                <a:gd name="textAreaRight" fmla="*/ 14760 w 1440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1348" h="1348">
                  <a:moveTo>
                    <a:pt x="0" y="1"/>
                  </a:moveTo>
                  <a:lnTo>
                    <a:pt x="0" y="151"/>
                  </a:lnTo>
                  <a:lnTo>
                    <a:pt x="599" y="749"/>
                  </a:lnTo>
                  <a:lnTo>
                    <a:pt x="1197" y="1348"/>
                  </a:lnTo>
                  <a:lnTo>
                    <a:pt x="1347" y="1198"/>
                  </a:lnTo>
                  <a:lnTo>
                    <a:pt x="74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39" name="Google Shape;646;p59"/>
            <p:cNvSpPr/>
            <p:nvPr/>
          </p:nvSpPr>
          <p:spPr>
            <a:xfrm>
              <a:off x="7688520" y="1193760"/>
              <a:ext cx="127080" cy="7920"/>
            </a:xfrm>
            <a:custGeom>
              <a:avLst/>
              <a:gdLst>
                <a:gd name="textAreaLeft" fmla="*/ 0 w 127080"/>
                <a:gd name="textAreaRight" fmla="*/ 127440 w 12708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11676" h="750">
                  <a:moveTo>
                    <a:pt x="4641" y="1"/>
                  </a:move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50" y="450"/>
                  </a:lnTo>
                  <a:lnTo>
                    <a:pt x="4641" y="749"/>
                  </a:lnTo>
                  <a:lnTo>
                    <a:pt x="9131" y="749"/>
                  </a:lnTo>
                  <a:lnTo>
                    <a:pt x="9730" y="599"/>
                  </a:lnTo>
                  <a:lnTo>
                    <a:pt x="11526" y="599"/>
                  </a:lnTo>
                  <a:lnTo>
                    <a:pt x="11676" y="450"/>
                  </a:lnTo>
                  <a:lnTo>
                    <a:pt x="11676" y="300"/>
                  </a:lnTo>
                  <a:lnTo>
                    <a:pt x="11526" y="150"/>
                  </a:lnTo>
                  <a:lnTo>
                    <a:pt x="9580" y="150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0" name="Google Shape;647;p59"/>
            <p:cNvSpPr/>
            <p:nvPr/>
          </p:nvSpPr>
          <p:spPr>
            <a:xfrm>
              <a:off x="7683480" y="1123560"/>
              <a:ext cx="122400" cy="7920"/>
            </a:xfrm>
            <a:custGeom>
              <a:avLst/>
              <a:gdLst>
                <a:gd name="textAreaLeft" fmla="*/ 0 w 122400"/>
                <a:gd name="textAreaRight" fmla="*/ 122760 w 12240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11227" h="749">
                  <a:moveTo>
                    <a:pt x="2396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50" y="450"/>
                  </a:lnTo>
                  <a:lnTo>
                    <a:pt x="2845" y="749"/>
                  </a:lnTo>
                  <a:lnTo>
                    <a:pt x="6586" y="749"/>
                  </a:lnTo>
                  <a:lnTo>
                    <a:pt x="7634" y="599"/>
                  </a:lnTo>
                  <a:lnTo>
                    <a:pt x="11077" y="599"/>
                  </a:lnTo>
                  <a:lnTo>
                    <a:pt x="11227" y="450"/>
                  </a:lnTo>
                  <a:lnTo>
                    <a:pt x="11227" y="300"/>
                  </a:lnTo>
                  <a:lnTo>
                    <a:pt x="11077" y="150"/>
                  </a:lnTo>
                  <a:lnTo>
                    <a:pt x="6736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1" name="Google Shape;648;p59"/>
            <p:cNvSpPr/>
            <p:nvPr/>
          </p:nvSpPr>
          <p:spPr>
            <a:xfrm>
              <a:off x="7688520" y="1085760"/>
              <a:ext cx="119160" cy="11160"/>
            </a:xfrm>
            <a:custGeom>
              <a:avLst/>
              <a:gdLst>
                <a:gd name="textAreaLeft" fmla="*/ 0 w 119160"/>
                <a:gd name="textAreaRight" fmla="*/ 119520 w 11916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10928" h="1049">
                  <a:moveTo>
                    <a:pt x="4192" y="1"/>
                  </a:moveTo>
                  <a:lnTo>
                    <a:pt x="1797" y="151"/>
                  </a:lnTo>
                  <a:lnTo>
                    <a:pt x="899" y="300"/>
                  </a:lnTo>
                  <a:lnTo>
                    <a:pt x="150" y="450"/>
                  </a:lnTo>
                  <a:lnTo>
                    <a:pt x="1" y="600"/>
                  </a:lnTo>
                  <a:lnTo>
                    <a:pt x="150" y="600"/>
                  </a:lnTo>
                  <a:lnTo>
                    <a:pt x="450" y="749"/>
                  </a:lnTo>
                  <a:lnTo>
                    <a:pt x="1647" y="899"/>
                  </a:lnTo>
                  <a:lnTo>
                    <a:pt x="2845" y="899"/>
                  </a:lnTo>
                  <a:lnTo>
                    <a:pt x="4940" y="1049"/>
                  </a:lnTo>
                  <a:lnTo>
                    <a:pt x="7036" y="1049"/>
                  </a:lnTo>
                  <a:lnTo>
                    <a:pt x="8981" y="899"/>
                  </a:lnTo>
                  <a:lnTo>
                    <a:pt x="10927" y="600"/>
                  </a:lnTo>
                  <a:lnTo>
                    <a:pt x="10927" y="450"/>
                  </a:lnTo>
                  <a:lnTo>
                    <a:pt x="8682" y="151"/>
                  </a:lnTo>
                  <a:lnTo>
                    <a:pt x="6437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2" name="Google Shape;649;p59"/>
            <p:cNvSpPr/>
            <p:nvPr/>
          </p:nvSpPr>
          <p:spPr>
            <a:xfrm>
              <a:off x="7689960" y="1051560"/>
              <a:ext cx="114120" cy="936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0478" h="899">
                  <a:moveTo>
                    <a:pt x="5688" y="1"/>
                  </a:moveTo>
                  <a:lnTo>
                    <a:pt x="2994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4" y="899"/>
                  </a:lnTo>
                  <a:lnTo>
                    <a:pt x="8083" y="899"/>
                  </a:lnTo>
                  <a:lnTo>
                    <a:pt x="9280" y="749"/>
                  </a:lnTo>
                  <a:lnTo>
                    <a:pt x="10478" y="599"/>
                  </a:lnTo>
                  <a:lnTo>
                    <a:pt x="10478" y="450"/>
                  </a:lnTo>
                  <a:lnTo>
                    <a:pt x="9280" y="150"/>
                  </a:lnTo>
                  <a:lnTo>
                    <a:pt x="8083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3" name="Google Shape;650;p59"/>
            <p:cNvSpPr/>
            <p:nvPr/>
          </p:nvSpPr>
          <p:spPr>
            <a:xfrm>
              <a:off x="7696800" y="1015560"/>
              <a:ext cx="107640" cy="11160"/>
            </a:xfrm>
            <a:custGeom>
              <a:avLst/>
              <a:gdLst>
                <a:gd name="textAreaLeft" fmla="*/ 0 w 107640"/>
                <a:gd name="textAreaRight" fmla="*/ 108000 w 10764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9879" h="1049">
                  <a:moveTo>
                    <a:pt x="4939" y="1"/>
                  </a:moveTo>
                  <a:lnTo>
                    <a:pt x="2545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545" y="899"/>
                  </a:lnTo>
                  <a:lnTo>
                    <a:pt x="4939" y="1049"/>
                  </a:lnTo>
                  <a:lnTo>
                    <a:pt x="7484" y="1049"/>
                  </a:lnTo>
                  <a:lnTo>
                    <a:pt x="8532" y="899"/>
                  </a:lnTo>
                  <a:lnTo>
                    <a:pt x="9729" y="749"/>
                  </a:lnTo>
                  <a:lnTo>
                    <a:pt x="9879" y="599"/>
                  </a:lnTo>
                  <a:lnTo>
                    <a:pt x="9729" y="450"/>
                  </a:lnTo>
                  <a:lnTo>
                    <a:pt x="8532" y="150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4" name="Google Shape;651;p59"/>
            <p:cNvSpPr/>
            <p:nvPr/>
          </p:nvSpPr>
          <p:spPr>
            <a:xfrm>
              <a:off x="7701480" y="981360"/>
              <a:ext cx="105840" cy="9360"/>
            </a:xfrm>
            <a:custGeom>
              <a:avLst/>
              <a:gdLst>
                <a:gd name="textAreaLeft" fmla="*/ 0 w 105840"/>
                <a:gd name="textAreaRight" fmla="*/ 106200 w 10584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9730" h="899">
                  <a:moveTo>
                    <a:pt x="5239" y="1"/>
                  </a:moveTo>
                  <a:lnTo>
                    <a:pt x="2694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694" y="749"/>
                  </a:lnTo>
                  <a:lnTo>
                    <a:pt x="5239" y="899"/>
                  </a:lnTo>
                  <a:lnTo>
                    <a:pt x="8532" y="899"/>
                  </a:lnTo>
                  <a:lnTo>
                    <a:pt x="9580" y="599"/>
                  </a:lnTo>
                  <a:lnTo>
                    <a:pt x="9729" y="450"/>
                  </a:lnTo>
                  <a:lnTo>
                    <a:pt x="9580" y="300"/>
                  </a:lnTo>
                  <a:lnTo>
                    <a:pt x="8532" y="150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5" name="Google Shape;652;p59"/>
            <p:cNvSpPr/>
            <p:nvPr/>
          </p:nvSpPr>
          <p:spPr>
            <a:xfrm>
              <a:off x="7706520" y="946800"/>
              <a:ext cx="102600" cy="9360"/>
            </a:xfrm>
            <a:custGeom>
              <a:avLst/>
              <a:gdLst>
                <a:gd name="textAreaLeft" fmla="*/ 0 w 102600"/>
                <a:gd name="textAreaRight" fmla="*/ 102960 w 1026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9430" h="899">
                  <a:moveTo>
                    <a:pt x="2395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2395" y="749"/>
                  </a:lnTo>
                  <a:lnTo>
                    <a:pt x="4640" y="898"/>
                  </a:lnTo>
                  <a:lnTo>
                    <a:pt x="9131" y="599"/>
                  </a:lnTo>
                  <a:lnTo>
                    <a:pt x="9280" y="599"/>
                  </a:lnTo>
                  <a:lnTo>
                    <a:pt x="9430" y="449"/>
                  </a:lnTo>
                  <a:lnTo>
                    <a:pt x="9280" y="150"/>
                  </a:lnTo>
                  <a:lnTo>
                    <a:pt x="9131" y="150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6" name="Google Shape;653;p59"/>
            <p:cNvSpPr/>
            <p:nvPr/>
          </p:nvSpPr>
          <p:spPr>
            <a:xfrm>
              <a:off x="7709760" y="909360"/>
              <a:ext cx="102600" cy="9360"/>
            </a:xfrm>
            <a:custGeom>
              <a:avLst/>
              <a:gdLst>
                <a:gd name="textAreaLeft" fmla="*/ 0 w 102600"/>
                <a:gd name="textAreaRight" fmla="*/ 102960 w 1026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9431" h="899">
                  <a:moveTo>
                    <a:pt x="1198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6736" y="899"/>
                  </a:lnTo>
                  <a:lnTo>
                    <a:pt x="9281" y="749"/>
                  </a:lnTo>
                  <a:lnTo>
                    <a:pt x="9430" y="749"/>
                  </a:lnTo>
                  <a:lnTo>
                    <a:pt x="9430" y="599"/>
                  </a:lnTo>
                  <a:lnTo>
                    <a:pt x="9430" y="450"/>
                  </a:lnTo>
                  <a:lnTo>
                    <a:pt x="9281" y="450"/>
                  </a:lnTo>
                  <a:lnTo>
                    <a:pt x="6736" y="150"/>
                  </a:lnTo>
                  <a:lnTo>
                    <a:pt x="4341" y="15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7" name="Google Shape;654;p59"/>
            <p:cNvSpPr/>
            <p:nvPr/>
          </p:nvSpPr>
          <p:spPr>
            <a:xfrm>
              <a:off x="7716240" y="874800"/>
              <a:ext cx="89640" cy="9360"/>
            </a:xfrm>
            <a:custGeom>
              <a:avLst/>
              <a:gdLst>
                <a:gd name="textAreaLeft" fmla="*/ 0 w 89640"/>
                <a:gd name="textAreaRight" fmla="*/ 90000 w 8964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8233" h="899">
                  <a:moveTo>
                    <a:pt x="4042" y="0"/>
                  </a:moveTo>
                  <a:lnTo>
                    <a:pt x="2096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042" y="898"/>
                  </a:lnTo>
                  <a:lnTo>
                    <a:pt x="5987" y="898"/>
                  </a:lnTo>
                  <a:lnTo>
                    <a:pt x="7933" y="749"/>
                  </a:lnTo>
                  <a:lnTo>
                    <a:pt x="8233" y="749"/>
                  </a:lnTo>
                  <a:lnTo>
                    <a:pt x="8233" y="449"/>
                  </a:lnTo>
                  <a:lnTo>
                    <a:pt x="8233" y="300"/>
                  </a:lnTo>
                  <a:lnTo>
                    <a:pt x="7933" y="30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8" name="Google Shape;655;p59"/>
            <p:cNvSpPr/>
            <p:nvPr/>
          </p:nvSpPr>
          <p:spPr>
            <a:xfrm>
              <a:off x="7722720" y="838800"/>
              <a:ext cx="105840" cy="11160"/>
            </a:xfrm>
            <a:custGeom>
              <a:avLst/>
              <a:gdLst>
                <a:gd name="textAreaLeft" fmla="*/ 0 w 105840"/>
                <a:gd name="textAreaRight" fmla="*/ 106200 w 10584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9731" h="1049">
                  <a:moveTo>
                    <a:pt x="4791" y="0"/>
                  </a:moveTo>
                  <a:lnTo>
                    <a:pt x="2396" y="150"/>
                  </a:lnTo>
                  <a:lnTo>
                    <a:pt x="151" y="450"/>
                  </a:lnTo>
                  <a:lnTo>
                    <a:pt x="1" y="599"/>
                  </a:lnTo>
                  <a:lnTo>
                    <a:pt x="151" y="749"/>
                  </a:lnTo>
                  <a:lnTo>
                    <a:pt x="2096" y="899"/>
                  </a:lnTo>
                  <a:lnTo>
                    <a:pt x="4042" y="1048"/>
                  </a:lnTo>
                  <a:lnTo>
                    <a:pt x="7784" y="1048"/>
                  </a:lnTo>
                  <a:lnTo>
                    <a:pt x="9580" y="749"/>
                  </a:lnTo>
                  <a:lnTo>
                    <a:pt x="9730" y="749"/>
                  </a:lnTo>
                  <a:lnTo>
                    <a:pt x="9730" y="450"/>
                  </a:lnTo>
                  <a:lnTo>
                    <a:pt x="9580" y="30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49" name="Google Shape;656;p59"/>
            <p:cNvSpPr/>
            <p:nvPr/>
          </p:nvSpPr>
          <p:spPr>
            <a:xfrm>
              <a:off x="7725960" y="804600"/>
              <a:ext cx="86400" cy="9360"/>
            </a:xfrm>
            <a:custGeom>
              <a:avLst/>
              <a:gdLst>
                <a:gd name="textAreaLeft" fmla="*/ 0 w 86400"/>
                <a:gd name="textAreaRight" fmla="*/ 86760 w 864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7934" h="899">
                  <a:moveTo>
                    <a:pt x="1946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946" y="898"/>
                  </a:lnTo>
                  <a:lnTo>
                    <a:pt x="5838" y="898"/>
                  </a:lnTo>
                  <a:lnTo>
                    <a:pt x="7634" y="749"/>
                  </a:lnTo>
                  <a:lnTo>
                    <a:pt x="7784" y="599"/>
                  </a:lnTo>
                  <a:lnTo>
                    <a:pt x="7933" y="449"/>
                  </a:lnTo>
                  <a:lnTo>
                    <a:pt x="7784" y="300"/>
                  </a:lnTo>
                  <a:lnTo>
                    <a:pt x="7634" y="300"/>
                  </a:lnTo>
                  <a:lnTo>
                    <a:pt x="5838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0" name="Google Shape;657;p59"/>
            <p:cNvSpPr/>
            <p:nvPr/>
          </p:nvSpPr>
          <p:spPr>
            <a:xfrm>
              <a:off x="7736040" y="734400"/>
              <a:ext cx="71640" cy="1116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6587" h="1048">
                  <a:moveTo>
                    <a:pt x="2994" y="0"/>
                  </a:moveTo>
                  <a:lnTo>
                    <a:pt x="149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150" y="748"/>
                  </a:lnTo>
                  <a:lnTo>
                    <a:pt x="1647" y="898"/>
                  </a:lnTo>
                  <a:lnTo>
                    <a:pt x="3293" y="1048"/>
                  </a:lnTo>
                  <a:lnTo>
                    <a:pt x="4790" y="898"/>
                  </a:lnTo>
                  <a:lnTo>
                    <a:pt x="6437" y="748"/>
                  </a:lnTo>
                  <a:lnTo>
                    <a:pt x="6586" y="599"/>
                  </a:lnTo>
                  <a:lnTo>
                    <a:pt x="6586" y="449"/>
                  </a:lnTo>
                  <a:lnTo>
                    <a:pt x="6586" y="299"/>
                  </a:lnTo>
                  <a:lnTo>
                    <a:pt x="6437" y="299"/>
                  </a:lnTo>
                  <a:lnTo>
                    <a:pt x="5838" y="150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1" name="Google Shape;658;p59"/>
            <p:cNvSpPr/>
            <p:nvPr/>
          </p:nvSpPr>
          <p:spPr>
            <a:xfrm>
              <a:off x="7731000" y="770400"/>
              <a:ext cx="74880" cy="9360"/>
            </a:xfrm>
            <a:custGeom>
              <a:avLst/>
              <a:gdLst>
                <a:gd name="textAreaLeft" fmla="*/ 0 w 74880"/>
                <a:gd name="textAreaRight" fmla="*/ 75240 w 7488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6886" h="900">
                  <a:moveTo>
                    <a:pt x="1796" y="1"/>
                  </a:move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796" y="749"/>
                  </a:lnTo>
                  <a:lnTo>
                    <a:pt x="3443" y="899"/>
                  </a:lnTo>
                  <a:lnTo>
                    <a:pt x="5089" y="89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151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2" name="Google Shape;659;p59"/>
            <p:cNvSpPr/>
            <p:nvPr/>
          </p:nvSpPr>
          <p:spPr>
            <a:xfrm>
              <a:off x="7740720" y="698400"/>
              <a:ext cx="65160" cy="11160"/>
            </a:xfrm>
            <a:custGeom>
              <a:avLst/>
              <a:gdLst>
                <a:gd name="textAreaLeft" fmla="*/ 0 w 65160"/>
                <a:gd name="textAreaRight" fmla="*/ 65520 w 6516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5988" h="1048">
                  <a:moveTo>
                    <a:pt x="2844" y="0"/>
                  </a:moveTo>
                  <a:lnTo>
                    <a:pt x="1497" y="150"/>
                  </a:lnTo>
                  <a:lnTo>
                    <a:pt x="0" y="29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497" y="898"/>
                  </a:lnTo>
                  <a:lnTo>
                    <a:pt x="2844" y="1048"/>
                  </a:lnTo>
                  <a:lnTo>
                    <a:pt x="4341" y="1048"/>
                  </a:lnTo>
                  <a:lnTo>
                    <a:pt x="5688" y="749"/>
                  </a:lnTo>
                  <a:lnTo>
                    <a:pt x="5838" y="599"/>
                  </a:lnTo>
                  <a:lnTo>
                    <a:pt x="5988" y="599"/>
                  </a:lnTo>
                  <a:lnTo>
                    <a:pt x="5838" y="449"/>
                  </a:lnTo>
                  <a:lnTo>
                    <a:pt x="5688" y="299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3" name="Google Shape;660;p59"/>
            <p:cNvSpPr/>
            <p:nvPr/>
          </p:nvSpPr>
          <p:spPr>
            <a:xfrm>
              <a:off x="7745760" y="663840"/>
              <a:ext cx="58680" cy="11160"/>
            </a:xfrm>
            <a:custGeom>
              <a:avLst/>
              <a:gdLst>
                <a:gd name="textAreaLeft" fmla="*/ 0 w 58680"/>
                <a:gd name="textAreaRight" fmla="*/ 59040 w 5868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5389" h="1049">
                  <a:moveTo>
                    <a:pt x="1497" y="1"/>
                  </a:moveTo>
                  <a:lnTo>
                    <a:pt x="150" y="300"/>
                  </a:lnTo>
                  <a:lnTo>
                    <a:pt x="150" y="45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2695" y="1049"/>
                  </a:lnTo>
                  <a:lnTo>
                    <a:pt x="4042" y="899"/>
                  </a:lnTo>
                  <a:lnTo>
                    <a:pt x="5239" y="749"/>
                  </a:lnTo>
                  <a:lnTo>
                    <a:pt x="5389" y="600"/>
                  </a:lnTo>
                  <a:lnTo>
                    <a:pt x="5389" y="450"/>
                  </a:lnTo>
                  <a:lnTo>
                    <a:pt x="5389" y="300"/>
                  </a:lnTo>
                  <a:lnTo>
                    <a:pt x="5239" y="151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4" name="Google Shape;661;p59"/>
            <p:cNvSpPr/>
            <p:nvPr/>
          </p:nvSpPr>
          <p:spPr>
            <a:xfrm>
              <a:off x="7750440" y="629640"/>
              <a:ext cx="61920" cy="7920"/>
            </a:xfrm>
            <a:custGeom>
              <a:avLst/>
              <a:gdLst>
                <a:gd name="textAreaLeft" fmla="*/ 0 w 61920"/>
                <a:gd name="textAreaRight" fmla="*/ 62280 w 6192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5689" h="749">
                  <a:moveTo>
                    <a:pt x="1497" y="1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1497" y="749"/>
                  </a:lnTo>
                  <a:lnTo>
                    <a:pt x="4940" y="749"/>
                  </a:lnTo>
                  <a:lnTo>
                    <a:pt x="5539" y="450"/>
                  </a:lnTo>
                  <a:lnTo>
                    <a:pt x="5688" y="300"/>
                  </a:lnTo>
                  <a:lnTo>
                    <a:pt x="5539" y="150"/>
                  </a:lnTo>
                  <a:lnTo>
                    <a:pt x="494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5" name="Google Shape;662;p59"/>
            <p:cNvSpPr/>
            <p:nvPr/>
          </p:nvSpPr>
          <p:spPr>
            <a:xfrm>
              <a:off x="7755480" y="593640"/>
              <a:ext cx="58680" cy="9360"/>
            </a:xfrm>
            <a:custGeom>
              <a:avLst/>
              <a:gdLst>
                <a:gd name="textAreaLeft" fmla="*/ 0 w 58680"/>
                <a:gd name="textAreaRight" fmla="*/ 59040 w 5868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5389" h="899">
                  <a:moveTo>
                    <a:pt x="2844" y="1"/>
                  </a:moveTo>
                  <a:lnTo>
                    <a:pt x="1497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4042" y="899"/>
                  </a:lnTo>
                  <a:lnTo>
                    <a:pt x="4790" y="749"/>
                  </a:lnTo>
                  <a:lnTo>
                    <a:pt x="523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4790" y="15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6" name="Google Shape;663;p59"/>
            <p:cNvSpPr/>
            <p:nvPr/>
          </p:nvSpPr>
          <p:spPr>
            <a:xfrm>
              <a:off x="7757280" y="556200"/>
              <a:ext cx="58680" cy="12600"/>
            </a:xfrm>
            <a:custGeom>
              <a:avLst/>
              <a:gdLst>
                <a:gd name="textAreaLeft" fmla="*/ 0 w 58680"/>
                <a:gd name="textAreaRight" fmla="*/ 59040 w 58680"/>
                <a:gd name="textAreaTop" fmla="*/ 0 h 12600"/>
                <a:gd name="textAreaBottom" fmla="*/ 12960 h 12600"/>
              </a:gdLst>
              <a:ahLst/>
              <a:rect l="textAreaLeft" t="textAreaTop" r="textAreaRight" b="textAreaBottom"/>
              <a:pathLst>
                <a:path w="5389" h="1198">
                  <a:moveTo>
                    <a:pt x="2694" y="0"/>
                  </a:moveTo>
                  <a:lnTo>
                    <a:pt x="134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8"/>
                  </a:lnTo>
                  <a:lnTo>
                    <a:pt x="150" y="898"/>
                  </a:lnTo>
                  <a:lnTo>
                    <a:pt x="1347" y="1048"/>
                  </a:lnTo>
                  <a:lnTo>
                    <a:pt x="2694" y="1198"/>
                  </a:lnTo>
                  <a:lnTo>
                    <a:pt x="4041" y="1198"/>
                  </a:lnTo>
                  <a:lnTo>
                    <a:pt x="4640" y="1048"/>
                  </a:lnTo>
                  <a:lnTo>
                    <a:pt x="5239" y="898"/>
                  </a:lnTo>
                  <a:lnTo>
                    <a:pt x="5389" y="748"/>
                  </a:lnTo>
                  <a:lnTo>
                    <a:pt x="5389" y="449"/>
                  </a:lnTo>
                  <a:lnTo>
                    <a:pt x="5239" y="449"/>
                  </a:lnTo>
                  <a:lnTo>
                    <a:pt x="4640" y="299"/>
                  </a:lnTo>
                  <a:lnTo>
                    <a:pt x="4041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480" bIns="6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7" name="Google Shape;664;p59"/>
            <p:cNvSpPr/>
            <p:nvPr/>
          </p:nvSpPr>
          <p:spPr>
            <a:xfrm>
              <a:off x="7763760" y="521640"/>
              <a:ext cx="58680" cy="11160"/>
            </a:xfrm>
            <a:custGeom>
              <a:avLst/>
              <a:gdLst>
                <a:gd name="textAreaLeft" fmla="*/ 0 w 58680"/>
                <a:gd name="textAreaRight" fmla="*/ 59040 w 5868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5390" h="1049">
                  <a:moveTo>
                    <a:pt x="2695" y="1"/>
                  </a:moveTo>
                  <a:lnTo>
                    <a:pt x="1348" y="151"/>
                  </a:lnTo>
                  <a:lnTo>
                    <a:pt x="151" y="300"/>
                  </a:lnTo>
                  <a:lnTo>
                    <a:pt x="1" y="600"/>
                  </a:lnTo>
                  <a:lnTo>
                    <a:pt x="151" y="749"/>
                  </a:lnTo>
                  <a:lnTo>
                    <a:pt x="1348" y="899"/>
                  </a:lnTo>
                  <a:lnTo>
                    <a:pt x="2695" y="1049"/>
                  </a:lnTo>
                  <a:lnTo>
                    <a:pt x="4042" y="1049"/>
                  </a:lnTo>
                  <a:lnTo>
                    <a:pt x="5240" y="749"/>
                  </a:lnTo>
                  <a:lnTo>
                    <a:pt x="5389" y="600"/>
                  </a:lnTo>
                  <a:lnTo>
                    <a:pt x="5240" y="30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8" name="Google Shape;665;p59"/>
            <p:cNvSpPr/>
            <p:nvPr/>
          </p:nvSpPr>
          <p:spPr>
            <a:xfrm>
              <a:off x="7768440" y="487440"/>
              <a:ext cx="47160" cy="9360"/>
            </a:xfrm>
            <a:custGeom>
              <a:avLst/>
              <a:gdLst>
                <a:gd name="textAreaLeft" fmla="*/ 0 w 47160"/>
                <a:gd name="textAreaRight" fmla="*/ 47520 w 4716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4342" h="899">
                  <a:moveTo>
                    <a:pt x="2246" y="1"/>
                  </a:moveTo>
                  <a:lnTo>
                    <a:pt x="1198" y="150"/>
                  </a:lnTo>
                  <a:lnTo>
                    <a:pt x="151" y="300"/>
                  </a:lnTo>
                  <a:lnTo>
                    <a:pt x="1" y="450"/>
                  </a:lnTo>
                  <a:lnTo>
                    <a:pt x="151" y="599"/>
                  </a:lnTo>
                  <a:lnTo>
                    <a:pt x="1198" y="899"/>
                  </a:lnTo>
                  <a:lnTo>
                    <a:pt x="3743" y="899"/>
                  </a:lnTo>
                  <a:lnTo>
                    <a:pt x="4342" y="599"/>
                  </a:lnTo>
                  <a:lnTo>
                    <a:pt x="4342" y="450"/>
                  </a:lnTo>
                  <a:lnTo>
                    <a:pt x="4342" y="300"/>
                  </a:lnTo>
                  <a:lnTo>
                    <a:pt x="3743" y="150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59" name="Google Shape;666;p59"/>
            <p:cNvSpPr/>
            <p:nvPr/>
          </p:nvSpPr>
          <p:spPr>
            <a:xfrm>
              <a:off x="7773480" y="452880"/>
              <a:ext cx="35640" cy="7920"/>
            </a:xfrm>
            <a:custGeom>
              <a:avLst/>
              <a:gdLst>
                <a:gd name="textAreaLeft" fmla="*/ 0 w 35640"/>
                <a:gd name="textAreaRight" fmla="*/ 36000 w 3564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3294" h="749">
                  <a:moveTo>
                    <a:pt x="1498" y="0"/>
                  </a:moveTo>
                  <a:lnTo>
                    <a:pt x="151" y="300"/>
                  </a:lnTo>
                  <a:lnTo>
                    <a:pt x="1" y="449"/>
                  </a:lnTo>
                  <a:lnTo>
                    <a:pt x="151" y="599"/>
                  </a:lnTo>
                  <a:lnTo>
                    <a:pt x="1647" y="749"/>
                  </a:lnTo>
                  <a:lnTo>
                    <a:pt x="2396" y="749"/>
                  </a:lnTo>
                  <a:lnTo>
                    <a:pt x="2995" y="599"/>
                  </a:lnTo>
                  <a:lnTo>
                    <a:pt x="3144" y="599"/>
                  </a:lnTo>
                  <a:lnTo>
                    <a:pt x="3294" y="449"/>
                  </a:lnTo>
                  <a:lnTo>
                    <a:pt x="3144" y="150"/>
                  </a:lnTo>
                  <a:lnTo>
                    <a:pt x="2995" y="15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0" name="Google Shape;667;p59"/>
            <p:cNvSpPr/>
            <p:nvPr/>
          </p:nvSpPr>
          <p:spPr>
            <a:xfrm>
              <a:off x="7775280" y="416880"/>
              <a:ext cx="30600" cy="936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2845" h="899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1946" y="898"/>
                  </a:lnTo>
                  <a:lnTo>
                    <a:pt x="2545" y="749"/>
                  </a:lnTo>
                  <a:lnTo>
                    <a:pt x="2695" y="599"/>
                  </a:lnTo>
                  <a:lnTo>
                    <a:pt x="2845" y="449"/>
                  </a:lnTo>
                  <a:lnTo>
                    <a:pt x="2695" y="300"/>
                  </a:lnTo>
                  <a:lnTo>
                    <a:pt x="2545" y="150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1" name="Google Shape;668;p59"/>
            <p:cNvSpPr/>
            <p:nvPr/>
          </p:nvSpPr>
          <p:spPr>
            <a:xfrm>
              <a:off x="7781760" y="380880"/>
              <a:ext cx="29160" cy="11160"/>
            </a:xfrm>
            <a:custGeom>
              <a:avLst/>
              <a:gdLst>
                <a:gd name="textAreaLeft" fmla="*/ 0 w 29160"/>
                <a:gd name="textAreaRight" fmla="*/ 29520 w 2916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2695" h="1049">
                  <a:moveTo>
                    <a:pt x="1497" y="0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749"/>
                  </a:lnTo>
                  <a:lnTo>
                    <a:pt x="749" y="899"/>
                  </a:lnTo>
                  <a:lnTo>
                    <a:pt x="1497" y="1048"/>
                  </a:lnTo>
                  <a:lnTo>
                    <a:pt x="2096" y="899"/>
                  </a:lnTo>
                  <a:lnTo>
                    <a:pt x="2395" y="899"/>
                  </a:lnTo>
                  <a:lnTo>
                    <a:pt x="2695" y="749"/>
                  </a:lnTo>
                  <a:lnTo>
                    <a:pt x="2695" y="450"/>
                  </a:lnTo>
                  <a:lnTo>
                    <a:pt x="26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2" name="Google Shape;669;p59"/>
            <p:cNvSpPr/>
            <p:nvPr/>
          </p:nvSpPr>
          <p:spPr>
            <a:xfrm>
              <a:off x="7785000" y="348480"/>
              <a:ext cx="25920" cy="6120"/>
            </a:xfrm>
            <a:custGeom>
              <a:avLst/>
              <a:gdLst>
                <a:gd name="textAreaLeft" fmla="*/ 0 w 25920"/>
                <a:gd name="textAreaRight" fmla="*/ 26280 w 2592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2396" h="600">
                  <a:moveTo>
                    <a:pt x="1048" y="1"/>
                  </a:moveTo>
                  <a:lnTo>
                    <a:pt x="1" y="151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048" y="600"/>
                  </a:lnTo>
                  <a:lnTo>
                    <a:pt x="2246" y="450"/>
                  </a:lnTo>
                  <a:lnTo>
                    <a:pt x="2396" y="300"/>
                  </a:lnTo>
                  <a:lnTo>
                    <a:pt x="2246" y="151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40" bIns="32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3" name="Google Shape;670;p59"/>
            <p:cNvSpPr/>
            <p:nvPr/>
          </p:nvSpPr>
          <p:spPr>
            <a:xfrm>
              <a:off x="7673760" y="1311480"/>
              <a:ext cx="7920" cy="128880"/>
            </a:xfrm>
            <a:custGeom>
              <a:avLst/>
              <a:gdLst>
                <a:gd name="textAreaLeft" fmla="*/ 0 w 7920"/>
                <a:gd name="textAreaRight" fmla="*/ 8280 w 7920"/>
                <a:gd name="textAreaTop" fmla="*/ 0 h 128880"/>
                <a:gd name="textAreaBottom" fmla="*/ 129240 h 128880"/>
              </a:gdLst>
              <a:ahLst/>
              <a:rect l="textAreaLeft" t="textAreaTop" r="textAreaRight" b="textAreaBottom"/>
              <a:pathLst>
                <a:path w="749" h="11826">
                  <a:moveTo>
                    <a:pt x="300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150" y="749"/>
                  </a:lnTo>
                  <a:lnTo>
                    <a:pt x="1" y="1497"/>
                  </a:lnTo>
                  <a:lnTo>
                    <a:pt x="1" y="2096"/>
                  </a:lnTo>
                  <a:lnTo>
                    <a:pt x="1" y="2695"/>
                  </a:lnTo>
                  <a:lnTo>
                    <a:pt x="1" y="7185"/>
                  </a:lnTo>
                  <a:lnTo>
                    <a:pt x="150" y="11676"/>
                  </a:lnTo>
                  <a:lnTo>
                    <a:pt x="300" y="11825"/>
                  </a:lnTo>
                  <a:lnTo>
                    <a:pt x="450" y="11676"/>
                  </a:lnTo>
                  <a:lnTo>
                    <a:pt x="749" y="7185"/>
                  </a:lnTo>
                  <a:lnTo>
                    <a:pt x="599" y="2695"/>
                  </a:lnTo>
                  <a:lnTo>
                    <a:pt x="599" y="2096"/>
                  </a:lnTo>
                  <a:lnTo>
                    <a:pt x="599" y="1497"/>
                  </a:lnTo>
                  <a:lnTo>
                    <a:pt x="599" y="1348"/>
                  </a:lnTo>
                  <a:lnTo>
                    <a:pt x="599" y="749"/>
                  </a:lnTo>
                  <a:lnTo>
                    <a:pt x="450" y="30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4440" bIns="64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4" name="Google Shape;671;p59"/>
            <p:cNvSpPr/>
            <p:nvPr/>
          </p:nvSpPr>
          <p:spPr>
            <a:xfrm>
              <a:off x="7603560" y="1321200"/>
              <a:ext cx="6120" cy="12240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0 h 122400"/>
                <a:gd name="textAreaBottom" fmla="*/ 122760 h 122400"/>
              </a:gdLst>
              <a:ahLst/>
              <a:rect l="textAreaLeft" t="textAreaTop" r="textAreaRight" b="textAreaBottom"/>
              <a:pathLst>
                <a:path w="600" h="11227">
                  <a:moveTo>
                    <a:pt x="300" y="1"/>
                  </a:moveTo>
                  <a:lnTo>
                    <a:pt x="150" y="150"/>
                  </a:lnTo>
                  <a:lnTo>
                    <a:pt x="0" y="5539"/>
                  </a:lnTo>
                  <a:lnTo>
                    <a:pt x="0" y="6587"/>
                  </a:lnTo>
                  <a:lnTo>
                    <a:pt x="0" y="7634"/>
                  </a:lnTo>
                  <a:lnTo>
                    <a:pt x="0" y="9430"/>
                  </a:lnTo>
                  <a:lnTo>
                    <a:pt x="150" y="11077"/>
                  </a:lnTo>
                  <a:lnTo>
                    <a:pt x="300" y="11227"/>
                  </a:lnTo>
                  <a:lnTo>
                    <a:pt x="449" y="11077"/>
                  </a:lnTo>
                  <a:lnTo>
                    <a:pt x="599" y="8832"/>
                  </a:lnTo>
                  <a:lnTo>
                    <a:pt x="599" y="6587"/>
                  </a:lnTo>
                  <a:lnTo>
                    <a:pt x="599" y="5539"/>
                  </a:lnTo>
                  <a:lnTo>
                    <a:pt x="599" y="4641"/>
                  </a:lnTo>
                  <a:lnTo>
                    <a:pt x="449" y="15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1200" bIns="612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5" name="Google Shape;672;p59"/>
            <p:cNvSpPr/>
            <p:nvPr/>
          </p:nvSpPr>
          <p:spPr>
            <a:xfrm>
              <a:off x="7565760" y="1319760"/>
              <a:ext cx="11160" cy="119160"/>
            </a:xfrm>
            <a:custGeom>
              <a:avLst/>
              <a:gdLst>
                <a:gd name="textAreaLeft" fmla="*/ 0 w 11160"/>
                <a:gd name="textAreaRight" fmla="*/ 11520 w 11160"/>
                <a:gd name="textAreaTop" fmla="*/ 0 h 119160"/>
                <a:gd name="textAreaBottom" fmla="*/ 119520 h 119160"/>
              </a:gdLst>
              <a:ahLst/>
              <a:rect l="textAreaLeft" t="textAreaTop" r="textAreaRight" b="textAreaBottom"/>
              <a:pathLst>
                <a:path w="1049" h="10928">
                  <a:moveTo>
                    <a:pt x="450" y="1"/>
                  </a:moveTo>
                  <a:lnTo>
                    <a:pt x="150" y="2396"/>
                  </a:lnTo>
                  <a:lnTo>
                    <a:pt x="1" y="4940"/>
                  </a:lnTo>
                  <a:lnTo>
                    <a:pt x="1" y="7485"/>
                  </a:lnTo>
                  <a:lnTo>
                    <a:pt x="300" y="9880"/>
                  </a:lnTo>
                  <a:lnTo>
                    <a:pt x="300" y="10778"/>
                  </a:lnTo>
                  <a:lnTo>
                    <a:pt x="450" y="10928"/>
                  </a:lnTo>
                  <a:lnTo>
                    <a:pt x="600" y="10778"/>
                  </a:lnTo>
                  <a:lnTo>
                    <a:pt x="600" y="10478"/>
                  </a:lnTo>
                  <a:lnTo>
                    <a:pt x="749" y="9131"/>
                  </a:lnTo>
                  <a:lnTo>
                    <a:pt x="1049" y="6886"/>
                  </a:lnTo>
                  <a:lnTo>
                    <a:pt x="1049" y="4491"/>
                  </a:lnTo>
                  <a:lnTo>
                    <a:pt x="899" y="2246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9760" bIns="59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6" name="Google Shape;673;p59"/>
            <p:cNvSpPr/>
            <p:nvPr/>
          </p:nvSpPr>
          <p:spPr>
            <a:xfrm>
              <a:off x="7531560" y="1324440"/>
              <a:ext cx="9360" cy="11232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112320"/>
                <a:gd name="textAreaBottom" fmla="*/ 112680 h 112320"/>
              </a:gdLst>
              <a:ahLst/>
              <a:rect l="textAreaLeft" t="textAreaTop" r="textAreaRight" b="textAreaBottom"/>
              <a:pathLst>
                <a:path w="899" h="10328">
                  <a:moveTo>
                    <a:pt x="300" y="0"/>
                  </a:moveTo>
                  <a:lnTo>
                    <a:pt x="150" y="1048"/>
                  </a:lnTo>
                  <a:lnTo>
                    <a:pt x="1" y="2245"/>
                  </a:lnTo>
                  <a:lnTo>
                    <a:pt x="1" y="4640"/>
                  </a:lnTo>
                  <a:lnTo>
                    <a:pt x="1" y="7484"/>
                  </a:lnTo>
                  <a:lnTo>
                    <a:pt x="300" y="10178"/>
                  </a:lnTo>
                  <a:lnTo>
                    <a:pt x="300" y="10328"/>
                  </a:lnTo>
                  <a:lnTo>
                    <a:pt x="599" y="10328"/>
                  </a:lnTo>
                  <a:lnTo>
                    <a:pt x="599" y="10178"/>
                  </a:lnTo>
                  <a:lnTo>
                    <a:pt x="749" y="7484"/>
                  </a:lnTo>
                  <a:lnTo>
                    <a:pt x="899" y="4640"/>
                  </a:lnTo>
                  <a:lnTo>
                    <a:pt x="899" y="2245"/>
                  </a:lnTo>
                  <a:lnTo>
                    <a:pt x="749" y="1048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6160" bIns="561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7" name="Google Shape;674;p59"/>
            <p:cNvSpPr/>
            <p:nvPr/>
          </p:nvSpPr>
          <p:spPr>
            <a:xfrm>
              <a:off x="7493760" y="1324440"/>
              <a:ext cx="12600" cy="105840"/>
            </a:xfrm>
            <a:custGeom>
              <a:avLst/>
              <a:gdLst>
                <a:gd name="textAreaLeft" fmla="*/ 0 w 12600"/>
                <a:gd name="textAreaRight" fmla="*/ 12960 w 12600"/>
                <a:gd name="textAreaTop" fmla="*/ 0 h 105840"/>
                <a:gd name="textAreaBottom" fmla="*/ 106200 h 105840"/>
              </a:gdLst>
              <a:ahLst/>
              <a:rect l="textAreaLeft" t="textAreaTop" r="textAreaRight" b="textAreaBottom"/>
              <a:pathLst>
                <a:path w="1199" h="9730">
                  <a:moveTo>
                    <a:pt x="450" y="0"/>
                  </a:moveTo>
                  <a:lnTo>
                    <a:pt x="300" y="1197"/>
                  </a:lnTo>
                  <a:lnTo>
                    <a:pt x="151" y="2395"/>
                  </a:lnTo>
                  <a:lnTo>
                    <a:pt x="1" y="4790"/>
                  </a:lnTo>
                  <a:lnTo>
                    <a:pt x="300" y="7334"/>
                  </a:lnTo>
                  <a:lnTo>
                    <a:pt x="450" y="9579"/>
                  </a:lnTo>
                  <a:lnTo>
                    <a:pt x="600" y="9729"/>
                  </a:lnTo>
                  <a:lnTo>
                    <a:pt x="749" y="9579"/>
                  </a:lnTo>
                  <a:lnTo>
                    <a:pt x="899" y="7334"/>
                  </a:lnTo>
                  <a:lnTo>
                    <a:pt x="1198" y="4790"/>
                  </a:lnTo>
                  <a:lnTo>
                    <a:pt x="1198" y="2395"/>
                  </a:lnTo>
                  <a:lnTo>
                    <a:pt x="1049" y="119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2920" bIns="52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8" name="Google Shape;675;p59"/>
            <p:cNvSpPr/>
            <p:nvPr/>
          </p:nvSpPr>
          <p:spPr>
            <a:xfrm>
              <a:off x="7461000" y="1319760"/>
              <a:ext cx="9360" cy="10584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105840"/>
                <a:gd name="textAreaBottom" fmla="*/ 106200 h 105840"/>
              </a:gdLst>
              <a:ahLst/>
              <a:rect l="textAreaLeft" t="textAreaTop" r="textAreaRight" b="textAreaBottom"/>
              <a:pathLst>
                <a:path w="899" h="9731">
                  <a:moveTo>
                    <a:pt x="449" y="1"/>
                  </a:moveTo>
                  <a:lnTo>
                    <a:pt x="300" y="151"/>
                  </a:lnTo>
                  <a:lnTo>
                    <a:pt x="0" y="1198"/>
                  </a:lnTo>
                  <a:lnTo>
                    <a:pt x="0" y="2396"/>
                  </a:lnTo>
                  <a:lnTo>
                    <a:pt x="0" y="4641"/>
                  </a:lnTo>
                  <a:lnTo>
                    <a:pt x="0" y="7036"/>
                  </a:lnTo>
                  <a:lnTo>
                    <a:pt x="300" y="9580"/>
                  </a:lnTo>
                  <a:lnTo>
                    <a:pt x="300" y="9730"/>
                  </a:lnTo>
                  <a:lnTo>
                    <a:pt x="599" y="9730"/>
                  </a:lnTo>
                  <a:lnTo>
                    <a:pt x="599" y="9580"/>
                  </a:lnTo>
                  <a:lnTo>
                    <a:pt x="749" y="7036"/>
                  </a:lnTo>
                  <a:lnTo>
                    <a:pt x="749" y="4641"/>
                  </a:lnTo>
                  <a:lnTo>
                    <a:pt x="898" y="239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2920" bIns="52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69" name="Google Shape;676;p59"/>
            <p:cNvSpPr/>
            <p:nvPr/>
          </p:nvSpPr>
          <p:spPr>
            <a:xfrm>
              <a:off x="7425360" y="1319760"/>
              <a:ext cx="9360" cy="101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101160"/>
                <a:gd name="textAreaBottom" fmla="*/ 101520 h 101160"/>
              </a:gdLst>
              <a:ahLst/>
              <a:rect l="textAreaLeft" t="textAreaTop" r="textAreaRight" b="textAreaBottom"/>
              <a:pathLst>
                <a:path w="899" h="9282">
                  <a:moveTo>
                    <a:pt x="300" y="1"/>
                  </a:moveTo>
                  <a:lnTo>
                    <a:pt x="300" y="151"/>
                  </a:lnTo>
                  <a:lnTo>
                    <a:pt x="0" y="4641"/>
                  </a:lnTo>
                  <a:lnTo>
                    <a:pt x="150" y="6886"/>
                  </a:lnTo>
                  <a:lnTo>
                    <a:pt x="300" y="9131"/>
                  </a:lnTo>
                  <a:lnTo>
                    <a:pt x="599" y="9281"/>
                  </a:lnTo>
                  <a:lnTo>
                    <a:pt x="749" y="9131"/>
                  </a:lnTo>
                  <a:lnTo>
                    <a:pt x="899" y="6886"/>
                  </a:lnTo>
                  <a:lnTo>
                    <a:pt x="899" y="4641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760" bIns="50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0" name="Google Shape;677;p59"/>
            <p:cNvSpPr/>
            <p:nvPr/>
          </p:nvSpPr>
          <p:spPr>
            <a:xfrm>
              <a:off x="7389360" y="1314720"/>
              <a:ext cx="9360" cy="10260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102600"/>
                <a:gd name="textAreaBottom" fmla="*/ 102960 h 102600"/>
              </a:gdLst>
              <a:ahLst/>
              <a:rect l="textAreaLeft" t="textAreaTop" r="textAreaRight" b="textAreaBottom"/>
              <a:pathLst>
                <a:path w="899" h="9431">
                  <a:moveTo>
                    <a:pt x="599" y="1"/>
                  </a:moveTo>
                  <a:lnTo>
                    <a:pt x="450" y="151"/>
                  </a:lnTo>
                  <a:lnTo>
                    <a:pt x="300" y="300"/>
                  </a:lnTo>
                  <a:lnTo>
                    <a:pt x="150" y="2695"/>
                  </a:lnTo>
                  <a:lnTo>
                    <a:pt x="1" y="5090"/>
                  </a:lnTo>
                  <a:lnTo>
                    <a:pt x="1" y="7186"/>
                  </a:lnTo>
                  <a:lnTo>
                    <a:pt x="1" y="8383"/>
                  </a:lnTo>
                  <a:lnTo>
                    <a:pt x="150" y="9431"/>
                  </a:lnTo>
                  <a:lnTo>
                    <a:pt x="599" y="9431"/>
                  </a:lnTo>
                  <a:lnTo>
                    <a:pt x="749" y="8383"/>
                  </a:lnTo>
                  <a:lnTo>
                    <a:pt x="899" y="7186"/>
                  </a:lnTo>
                  <a:lnTo>
                    <a:pt x="899" y="5090"/>
                  </a:lnTo>
                  <a:lnTo>
                    <a:pt x="899" y="2695"/>
                  </a:lnTo>
                  <a:lnTo>
                    <a:pt x="749" y="300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480" bIns="51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1" name="Google Shape;678;p59"/>
            <p:cNvSpPr/>
            <p:nvPr/>
          </p:nvSpPr>
          <p:spPr>
            <a:xfrm>
              <a:off x="7354800" y="1321200"/>
              <a:ext cx="9360" cy="8964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89640"/>
                <a:gd name="textAreaBottom" fmla="*/ 90000 h 89640"/>
              </a:gdLst>
              <a:ahLst/>
              <a:rect l="textAreaLeft" t="textAreaTop" r="textAreaRight" b="textAreaBottom"/>
              <a:pathLst>
                <a:path w="899" h="8233">
                  <a:moveTo>
                    <a:pt x="449" y="1"/>
                  </a:moveTo>
                  <a:lnTo>
                    <a:pt x="300" y="150"/>
                  </a:lnTo>
                  <a:lnTo>
                    <a:pt x="150" y="300"/>
                  </a:lnTo>
                  <a:lnTo>
                    <a:pt x="0" y="2246"/>
                  </a:lnTo>
                  <a:lnTo>
                    <a:pt x="0" y="4192"/>
                  </a:lnTo>
                  <a:lnTo>
                    <a:pt x="0" y="6137"/>
                  </a:lnTo>
                  <a:lnTo>
                    <a:pt x="300" y="8083"/>
                  </a:lnTo>
                  <a:lnTo>
                    <a:pt x="300" y="8233"/>
                  </a:lnTo>
                  <a:lnTo>
                    <a:pt x="449" y="8083"/>
                  </a:lnTo>
                  <a:lnTo>
                    <a:pt x="898" y="4192"/>
                  </a:lnTo>
                  <a:lnTo>
                    <a:pt x="898" y="2246"/>
                  </a:lnTo>
                  <a:lnTo>
                    <a:pt x="749" y="300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5000" bIns="45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2" name="Google Shape;679;p59"/>
            <p:cNvSpPr/>
            <p:nvPr/>
          </p:nvSpPr>
          <p:spPr>
            <a:xfrm>
              <a:off x="7317360" y="1298520"/>
              <a:ext cx="12600" cy="107640"/>
            </a:xfrm>
            <a:custGeom>
              <a:avLst/>
              <a:gdLst>
                <a:gd name="textAreaLeft" fmla="*/ 0 w 12600"/>
                <a:gd name="textAreaRight" fmla="*/ 12960 w 12600"/>
                <a:gd name="textAreaTop" fmla="*/ 0 h 107640"/>
                <a:gd name="textAreaBottom" fmla="*/ 108000 h 107640"/>
              </a:gdLst>
              <a:ahLst/>
              <a:rect l="textAreaLeft" t="textAreaTop" r="textAreaRight" b="textAreaBottom"/>
              <a:pathLst>
                <a:path w="1199" h="9879">
                  <a:moveTo>
                    <a:pt x="599" y="0"/>
                  </a:moveTo>
                  <a:lnTo>
                    <a:pt x="450" y="150"/>
                  </a:lnTo>
                  <a:lnTo>
                    <a:pt x="150" y="2545"/>
                  </a:lnTo>
                  <a:lnTo>
                    <a:pt x="1" y="4940"/>
                  </a:lnTo>
                  <a:lnTo>
                    <a:pt x="150" y="7334"/>
                  </a:lnTo>
                  <a:lnTo>
                    <a:pt x="450" y="9729"/>
                  </a:lnTo>
                  <a:lnTo>
                    <a:pt x="599" y="9879"/>
                  </a:lnTo>
                  <a:lnTo>
                    <a:pt x="749" y="9729"/>
                  </a:lnTo>
                  <a:lnTo>
                    <a:pt x="1048" y="7634"/>
                  </a:lnTo>
                  <a:lnTo>
                    <a:pt x="1198" y="5688"/>
                  </a:lnTo>
                  <a:lnTo>
                    <a:pt x="1198" y="3892"/>
                  </a:lnTo>
                  <a:lnTo>
                    <a:pt x="1048" y="1946"/>
                  </a:lnTo>
                  <a:lnTo>
                    <a:pt x="899" y="150"/>
                  </a:lnTo>
                  <a:lnTo>
                    <a:pt x="74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0" bIns="54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3" name="Google Shape;680;p59"/>
            <p:cNvSpPr/>
            <p:nvPr/>
          </p:nvSpPr>
          <p:spPr>
            <a:xfrm>
              <a:off x="7284600" y="1316520"/>
              <a:ext cx="9360" cy="8460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84600"/>
                <a:gd name="textAreaBottom" fmla="*/ 84960 h 84600"/>
              </a:gdLst>
              <a:ahLst/>
              <a:rect l="textAreaLeft" t="textAreaTop" r="textAreaRight" b="textAreaBottom"/>
              <a:pathLst>
                <a:path w="899" h="7784">
                  <a:moveTo>
                    <a:pt x="299" y="1"/>
                  </a:moveTo>
                  <a:lnTo>
                    <a:pt x="150" y="150"/>
                  </a:lnTo>
                  <a:lnTo>
                    <a:pt x="0" y="2096"/>
                  </a:lnTo>
                  <a:lnTo>
                    <a:pt x="0" y="3892"/>
                  </a:lnTo>
                  <a:lnTo>
                    <a:pt x="0" y="5838"/>
                  </a:lnTo>
                  <a:lnTo>
                    <a:pt x="299" y="7634"/>
                  </a:lnTo>
                  <a:lnTo>
                    <a:pt x="449" y="7784"/>
                  </a:lnTo>
                  <a:lnTo>
                    <a:pt x="599" y="7634"/>
                  </a:lnTo>
                  <a:lnTo>
                    <a:pt x="749" y="5838"/>
                  </a:lnTo>
                  <a:lnTo>
                    <a:pt x="898" y="3892"/>
                  </a:lnTo>
                  <a:lnTo>
                    <a:pt x="749" y="2096"/>
                  </a:lnTo>
                  <a:lnTo>
                    <a:pt x="59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2480" bIns="42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4" name="Google Shape;681;p59"/>
            <p:cNvSpPr/>
            <p:nvPr/>
          </p:nvSpPr>
          <p:spPr>
            <a:xfrm>
              <a:off x="7214400" y="1319760"/>
              <a:ext cx="9360" cy="7164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71640"/>
                <a:gd name="textAreaBottom" fmla="*/ 72000 h 71640"/>
              </a:gdLst>
              <a:ahLst/>
              <a:rect l="textAreaLeft" t="textAreaTop" r="textAreaRight" b="textAreaBottom"/>
              <a:pathLst>
                <a:path w="900" h="6587">
                  <a:moveTo>
                    <a:pt x="450" y="1"/>
                  </a:moveTo>
                  <a:lnTo>
                    <a:pt x="300" y="151"/>
                  </a:lnTo>
                  <a:lnTo>
                    <a:pt x="151" y="300"/>
                  </a:lnTo>
                  <a:lnTo>
                    <a:pt x="151" y="899"/>
                  </a:lnTo>
                  <a:lnTo>
                    <a:pt x="1" y="2246"/>
                  </a:lnTo>
                  <a:lnTo>
                    <a:pt x="1" y="3743"/>
                  </a:lnTo>
                  <a:lnTo>
                    <a:pt x="151" y="5090"/>
                  </a:lnTo>
                  <a:lnTo>
                    <a:pt x="300" y="6587"/>
                  </a:lnTo>
                  <a:lnTo>
                    <a:pt x="600" y="6587"/>
                  </a:lnTo>
                  <a:lnTo>
                    <a:pt x="899" y="4940"/>
                  </a:lnTo>
                  <a:lnTo>
                    <a:pt x="899" y="3444"/>
                  </a:lnTo>
                  <a:lnTo>
                    <a:pt x="899" y="1797"/>
                  </a:lnTo>
                  <a:lnTo>
                    <a:pt x="600" y="300"/>
                  </a:lnTo>
                  <a:lnTo>
                    <a:pt x="600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6000" bIns="36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5" name="Google Shape;682;p59"/>
            <p:cNvSpPr/>
            <p:nvPr/>
          </p:nvSpPr>
          <p:spPr>
            <a:xfrm>
              <a:off x="7248600" y="1321200"/>
              <a:ext cx="9360" cy="7488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74880"/>
                <a:gd name="textAreaBottom" fmla="*/ 75240 h 74880"/>
              </a:gdLst>
              <a:ahLst/>
              <a:rect l="textAreaLeft" t="textAreaTop" r="textAreaRight" b="textAreaBottom"/>
              <a:pathLst>
                <a:path w="899" h="6886">
                  <a:moveTo>
                    <a:pt x="300" y="1"/>
                  </a:moveTo>
                  <a:lnTo>
                    <a:pt x="300" y="150"/>
                  </a:lnTo>
                  <a:lnTo>
                    <a:pt x="0" y="1797"/>
                  </a:lnTo>
                  <a:lnTo>
                    <a:pt x="0" y="3443"/>
                  </a:lnTo>
                  <a:lnTo>
                    <a:pt x="150" y="5090"/>
                  </a:lnTo>
                  <a:lnTo>
                    <a:pt x="300" y="6736"/>
                  </a:lnTo>
                  <a:lnTo>
                    <a:pt x="449" y="6886"/>
                  </a:lnTo>
                  <a:lnTo>
                    <a:pt x="599" y="6886"/>
                  </a:lnTo>
                  <a:lnTo>
                    <a:pt x="599" y="6736"/>
                  </a:lnTo>
                  <a:lnTo>
                    <a:pt x="898" y="5090"/>
                  </a:lnTo>
                  <a:lnTo>
                    <a:pt x="898" y="3443"/>
                  </a:lnTo>
                  <a:lnTo>
                    <a:pt x="898" y="1797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7440" bIns="37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6" name="Google Shape;683;p59"/>
            <p:cNvSpPr/>
            <p:nvPr/>
          </p:nvSpPr>
          <p:spPr>
            <a:xfrm>
              <a:off x="7178400" y="1323000"/>
              <a:ext cx="9360" cy="65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65160"/>
                <a:gd name="textAreaBottom" fmla="*/ 65520 h 65160"/>
              </a:gdLst>
              <a:ahLst/>
              <a:rect l="textAreaLeft" t="textAreaTop" r="textAreaRight" b="textAreaBottom"/>
              <a:pathLst>
                <a:path w="899" h="5988">
                  <a:moveTo>
                    <a:pt x="299" y="0"/>
                  </a:moveTo>
                  <a:lnTo>
                    <a:pt x="299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150" y="4491"/>
                  </a:lnTo>
                  <a:lnTo>
                    <a:pt x="299" y="5838"/>
                  </a:lnTo>
                  <a:lnTo>
                    <a:pt x="449" y="5987"/>
                  </a:lnTo>
                  <a:lnTo>
                    <a:pt x="599" y="5838"/>
                  </a:lnTo>
                  <a:lnTo>
                    <a:pt x="898" y="4491"/>
                  </a:lnTo>
                  <a:lnTo>
                    <a:pt x="898" y="2994"/>
                  </a:lnTo>
                  <a:lnTo>
                    <a:pt x="898" y="1497"/>
                  </a:lnTo>
                  <a:lnTo>
                    <a:pt x="748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760" bIns="32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7" name="Google Shape;684;p59"/>
            <p:cNvSpPr/>
            <p:nvPr/>
          </p:nvSpPr>
          <p:spPr>
            <a:xfrm>
              <a:off x="7142400" y="1323000"/>
              <a:ext cx="11160" cy="58680"/>
            </a:xfrm>
            <a:custGeom>
              <a:avLst/>
              <a:gdLst>
                <a:gd name="textAreaLeft" fmla="*/ 0 w 11160"/>
                <a:gd name="textAreaRight" fmla="*/ 11520 w 11160"/>
                <a:gd name="textAreaTop" fmla="*/ 0 h 58680"/>
                <a:gd name="textAreaBottom" fmla="*/ 59040 h 58680"/>
              </a:gdLst>
              <a:ahLst/>
              <a:rect l="textAreaLeft" t="textAreaTop" r="textAreaRight" b="textAreaBottom"/>
              <a:pathLst>
                <a:path w="1048" h="5389">
                  <a:moveTo>
                    <a:pt x="449" y="0"/>
                  </a:moveTo>
                  <a:lnTo>
                    <a:pt x="299" y="150"/>
                  </a:lnTo>
                  <a:lnTo>
                    <a:pt x="150" y="1497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239"/>
                  </a:lnTo>
                  <a:lnTo>
                    <a:pt x="449" y="5389"/>
                  </a:lnTo>
                  <a:lnTo>
                    <a:pt x="74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1048" y="149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9520" bIns="295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8" name="Google Shape;685;p59"/>
            <p:cNvSpPr/>
            <p:nvPr/>
          </p:nvSpPr>
          <p:spPr>
            <a:xfrm>
              <a:off x="7107840" y="1316520"/>
              <a:ext cx="9360" cy="6192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61920"/>
                <a:gd name="textAreaBottom" fmla="*/ 62280 h 61920"/>
              </a:gdLst>
              <a:ahLst/>
              <a:rect l="textAreaLeft" t="textAreaTop" r="textAreaRight" b="textAreaBottom"/>
              <a:pathLst>
                <a:path w="899" h="5689">
                  <a:moveTo>
                    <a:pt x="300" y="1"/>
                  </a:moveTo>
                  <a:lnTo>
                    <a:pt x="151" y="599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1" y="4042"/>
                  </a:lnTo>
                  <a:lnTo>
                    <a:pt x="300" y="5539"/>
                  </a:lnTo>
                  <a:lnTo>
                    <a:pt x="450" y="5688"/>
                  </a:lnTo>
                  <a:lnTo>
                    <a:pt x="749" y="5539"/>
                  </a:lnTo>
                  <a:lnTo>
                    <a:pt x="899" y="4042"/>
                  </a:lnTo>
                  <a:lnTo>
                    <a:pt x="899" y="2695"/>
                  </a:lnTo>
                  <a:lnTo>
                    <a:pt x="899" y="1348"/>
                  </a:lnTo>
                  <a:lnTo>
                    <a:pt x="749" y="599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0960" bIns="30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79" name="Google Shape;686;p59"/>
            <p:cNvSpPr/>
            <p:nvPr/>
          </p:nvSpPr>
          <p:spPr>
            <a:xfrm>
              <a:off x="7073640" y="1313280"/>
              <a:ext cx="9360" cy="5868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58680"/>
                <a:gd name="textAreaBottom" fmla="*/ 59040 h 58680"/>
              </a:gdLst>
              <a:ahLst/>
              <a:rect l="textAreaLeft" t="textAreaTop" r="textAreaRight" b="textAreaBottom"/>
              <a:pathLst>
                <a:path w="899" h="5389">
                  <a:moveTo>
                    <a:pt x="300" y="0"/>
                  </a:moveTo>
                  <a:lnTo>
                    <a:pt x="150" y="150"/>
                  </a:lnTo>
                  <a:lnTo>
                    <a:pt x="1" y="749"/>
                  </a:lnTo>
                  <a:lnTo>
                    <a:pt x="1" y="1347"/>
                  </a:lnTo>
                  <a:lnTo>
                    <a:pt x="1" y="2545"/>
                  </a:lnTo>
                  <a:lnTo>
                    <a:pt x="1" y="3892"/>
                  </a:lnTo>
                  <a:lnTo>
                    <a:pt x="150" y="5239"/>
                  </a:lnTo>
                  <a:lnTo>
                    <a:pt x="300" y="5389"/>
                  </a:lnTo>
                  <a:lnTo>
                    <a:pt x="599" y="5389"/>
                  </a:lnTo>
                  <a:lnTo>
                    <a:pt x="599" y="5239"/>
                  </a:lnTo>
                  <a:lnTo>
                    <a:pt x="749" y="3892"/>
                  </a:lnTo>
                  <a:lnTo>
                    <a:pt x="899" y="2545"/>
                  </a:lnTo>
                  <a:lnTo>
                    <a:pt x="749" y="1347"/>
                  </a:lnTo>
                  <a:lnTo>
                    <a:pt x="749" y="749"/>
                  </a:lnTo>
                  <a:lnTo>
                    <a:pt x="450" y="15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9520" bIns="295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0" name="Google Shape;687;p59"/>
            <p:cNvSpPr/>
            <p:nvPr/>
          </p:nvSpPr>
          <p:spPr>
            <a:xfrm>
              <a:off x="7035840" y="1311480"/>
              <a:ext cx="12600" cy="60120"/>
            </a:xfrm>
            <a:custGeom>
              <a:avLst/>
              <a:gdLst>
                <a:gd name="textAreaLeft" fmla="*/ 0 w 12600"/>
                <a:gd name="textAreaRight" fmla="*/ 12960 w 12600"/>
                <a:gd name="textAreaTop" fmla="*/ 0 h 60120"/>
                <a:gd name="textAreaBottom" fmla="*/ 60480 h 60120"/>
              </a:gdLst>
              <a:ahLst/>
              <a:rect l="textAreaLeft" t="textAreaTop" r="textAreaRight" b="textAreaBottom"/>
              <a:pathLst>
                <a:path w="1198" h="5539">
                  <a:moveTo>
                    <a:pt x="599" y="1"/>
                  </a:moveTo>
                  <a:lnTo>
                    <a:pt x="449" y="150"/>
                  </a:lnTo>
                  <a:lnTo>
                    <a:pt x="150" y="749"/>
                  </a:lnTo>
                  <a:lnTo>
                    <a:pt x="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389"/>
                  </a:lnTo>
                  <a:lnTo>
                    <a:pt x="599" y="5539"/>
                  </a:lnTo>
                  <a:lnTo>
                    <a:pt x="748" y="5389"/>
                  </a:lnTo>
                  <a:lnTo>
                    <a:pt x="1048" y="4042"/>
                  </a:lnTo>
                  <a:lnTo>
                    <a:pt x="1197" y="2695"/>
                  </a:lnTo>
                  <a:lnTo>
                    <a:pt x="1048" y="1348"/>
                  </a:lnTo>
                  <a:lnTo>
                    <a:pt x="1048" y="749"/>
                  </a:lnTo>
                  <a:lnTo>
                    <a:pt x="748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0240" bIns="302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1" name="Google Shape;688;p59"/>
            <p:cNvSpPr/>
            <p:nvPr/>
          </p:nvSpPr>
          <p:spPr>
            <a:xfrm>
              <a:off x="7001640" y="1305000"/>
              <a:ext cx="11160" cy="58680"/>
            </a:xfrm>
            <a:custGeom>
              <a:avLst/>
              <a:gdLst>
                <a:gd name="textAreaLeft" fmla="*/ 0 w 11160"/>
                <a:gd name="textAreaRight" fmla="*/ 11520 w 11160"/>
                <a:gd name="textAreaTop" fmla="*/ 0 h 58680"/>
                <a:gd name="textAreaBottom" fmla="*/ 59040 h 58680"/>
              </a:gdLst>
              <a:ahLst/>
              <a:rect l="textAreaLeft" t="textAreaTop" r="textAreaRight" b="textAreaBottom"/>
              <a:pathLst>
                <a:path w="1049" h="5390">
                  <a:moveTo>
                    <a:pt x="450" y="1"/>
                  </a:moveTo>
                  <a:lnTo>
                    <a:pt x="300" y="151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300" y="5240"/>
                  </a:lnTo>
                  <a:lnTo>
                    <a:pt x="450" y="5389"/>
                  </a:lnTo>
                  <a:lnTo>
                    <a:pt x="599" y="5240"/>
                  </a:lnTo>
                  <a:lnTo>
                    <a:pt x="899" y="4042"/>
                  </a:lnTo>
                  <a:lnTo>
                    <a:pt x="1049" y="2695"/>
                  </a:lnTo>
                  <a:lnTo>
                    <a:pt x="899" y="1348"/>
                  </a:lnTo>
                  <a:lnTo>
                    <a:pt x="749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9520" bIns="295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2" name="Google Shape;689;p59"/>
            <p:cNvSpPr/>
            <p:nvPr/>
          </p:nvSpPr>
          <p:spPr>
            <a:xfrm>
              <a:off x="6967440" y="1311480"/>
              <a:ext cx="9360" cy="47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47160"/>
                <a:gd name="textAreaBottom" fmla="*/ 47520 h 47160"/>
              </a:gdLst>
              <a:ahLst/>
              <a:rect l="textAreaLeft" t="textAreaTop" r="textAreaRight" b="textAreaBottom"/>
              <a:pathLst>
                <a:path w="899" h="4342">
                  <a:moveTo>
                    <a:pt x="450" y="1"/>
                  </a:moveTo>
                  <a:lnTo>
                    <a:pt x="150" y="150"/>
                  </a:lnTo>
                  <a:lnTo>
                    <a:pt x="1" y="599"/>
                  </a:lnTo>
                  <a:lnTo>
                    <a:pt x="1" y="1048"/>
                  </a:lnTo>
                  <a:lnTo>
                    <a:pt x="1" y="2096"/>
                  </a:lnTo>
                  <a:lnTo>
                    <a:pt x="1" y="3144"/>
                  </a:lnTo>
                  <a:lnTo>
                    <a:pt x="300" y="4192"/>
                  </a:lnTo>
                  <a:lnTo>
                    <a:pt x="450" y="4341"/>
                  </a:lnTo>
                  <a:lnTo>
                    <a:pt x="599" y="4192"/>
                  </a:lnTo>
                  <a:lnTo>
                    <a:pt x="899" y="3144"/>
                  </a:lnTo>
                  <a:lnTo>
                    <a:pt x="899" y="2096"/>
                  </a:lnTo>
                  <a:lnTo>
                    <a:pt x="899" y="1048"/>
                  </a:lnTo>
                  <a:lnTo>
                    <a:pt x="749" y="599"/>
                  </a:lnTo>
                  <a:lnTo>
                    <a:pt x="599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3760" bIns="23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3" name="Google Shape;690;p59"/>
            <p:cNvSpPr/>
            <p:nvPr/>
          </p:nvSpPr>
          <p:spPr>
            <a:xfrm>
              <a:off x="6931440" y="1319760"/>
              <a:ext cx="9360" cy="3384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33840"/>
                <a:gd name="textAreaBottom" fmla="*/ 34200 h 33840"/>
              </a:gdLst>
              <a:ahLst/>
              <a:rect l="textAreaLeft" t="textAreaTop" r="textAreaRight" b="textAreaBottom"/>
              <a:pathLst>
                <a:path w="899" h="3145">
                  <a:moveTo>
                    <a:pt x="300" y="1"/>
                  </a:moveTo>
                  <a:lnTo>
                    <a:pt x="150" y="151"/>
                  </a:lnTo>
                  <a:lnTo>
                    <a:pt x="1" y="899"/>
                  </a:lnTo>
                  <a:lnTo>
                    <a:pt x="150" y="1647"/>
                  </a:lnTo>
                  <a:lnTo>
                    <a:pt x="300" y="3144"/>
                  </a:lnTo>
                  <a:lnTo>
                    <a:pt x="599" y="3144"/>
                  </a:lnTo>
                  <a:lnTo>
                    <a:pt x="899" y="1647"/>
                  </a:lnTo>
                  <a:lnTo>
                    <a:pt x="899" y="899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4" name="Google Shape;691;p59"/>
            <p:cNvSpPr/>
            <p:nvPr/>
          </p:nvSpPr>
          <p:spPr>
            <a:xfrm>
              <a:off x="6896880" y="1323000"/>
              <a:ext cx="9360" cy="29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29160"/>
                <a:gd name="textAreaBottom" fmla="*/ 29520 h 29160"/>
              </a:gdLst>
              <a:ahLst/>
              <a:rect l="textAreaLeft" t="textAreaTop" r="textAreaRight" b="textAreaBottom"/>
              <a:pathLst>
                <a:path w="899" h="2695">
                  <a:moveTo>
                    <a:pt x="300" y="0"/>
                  </a:moveTo>
                  <a:lnTo>
                    <a:pt x="150" y="150"/>
                  </a:lnTo>
                  <a:lnTo>
                    <a:pt x="0" y="749"/>
                  </a:lnTo>
                  <a:lnTo>
                    <a:pt x="0" y="1347"/>
                  </a:lnTo>
                  <a:lnTo>
                    <a:pt x="0" y="1946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8" y="1347"/>
                  </a:lnTo>
                  <a:lnTo>
                    <a:pt x="749" y="749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4760" bIns="14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5" name="Google Shape;692;p59"/>
            <p:cNvSpPr/>
            <p:nvPr/>
          </p:nvSpPr>
          <p:spPr>
            <a:xfrm>
              <a:off x="6860880" y="1316520"/>
              <a:ext cx="9360" cy="29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29160"/>
                <a:gd name="textAreaBottom" fmla="*/ 29520 h 29160"/>
              </a:gdLst>
              <a:ahLst/>
              <a:rect l="textAreaLeft" t="textAreaTop" r="textAreaRight" b="textAreaBottom"/>
              <a:pathLst>
                <a:path w="899" h="2695">
                  <a:moveTo>
                    <a:pt x="300" y="1"/>
                  </a:moveTo>
                  <a:lnTo>
                    <a:pt x="150" y="300"/>
                  </a:lnTo>
                  <a:lnTo>
                    <a:pt x="0" y="599"/>
                  </a:lnTo>
                  <a:lnTo>
                    <a:pt x="0" y="1348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749" y="30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4760" bIns="14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6" name="Google Shape;693;p59"/>
            <p:cNvSpPr/>
            <p:nvPr/>
          </p:nvSpPr>
          <p:spPr>
            <a:xfrm>
              <a:off x="6826680" y="1317960"/>
              <a:ext cx="7920" cy="25920"/>
            </a:xfrm>
            <a:custGeom>
              <a:avLst/>
              <a:gdLst>
                <a:gd name="textAreaLeft" fmla="*/ 0 w 7920"/>
                <a:gd name="textAreaRight" fmla="*/ 8280 w 7920"/>
                <a:gd name="textAreaTop" fmla="*/ 0 h 25920"/>
                <a:gd name="textAreaBottom" fmla="*/ 26280 h 25920"/>
              </a:gdLst>
              <a:ahLst/>
              <a:rect l="textAreaLeft" t="textAreaTop" r="textAreaRight" b="textAreaBottom"/>
              <a:pathLst>
                <a:path w="749" h="2396">
                  <a:moveTo>
                    <a:pt x="300" y="0"/>
                  </a:moveTo>
                  <a:lnTo>
                    <a:pt x="150" y="150"/>
                  </a:lnTo>
                  <a:lnTo>
                    <a:pt x="0" y="1198"/>
                  </a:lnTo>
                  <a:lnTo>
                    <a:pt x="150" y="2245"/>
                  </a:lnTo>
                  <a:lnTo>
                    <a:pt x="300" y="2395"/>
                  </a:lnTo>
                  <a:lnTo>
                    <a:pt x="449" y="2395"/>
                  </a:lnTo>
                  <a:lnTo>
                    <a:pt x="599" y="2245"/>
                  </a:lnTo>
                  <a:lnTo>
                    <a:pt x="749" y="1198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960" bIns="12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7" name="Google Shape;694;p59"/>
            <p:cNvSpPr/>
            <p:nvPr/>
          </p:nvSpPr>
          <p:spPr>
            <a:xfrm>
              <a:off x="7791480" y="1447200"/>
              <a:ext cx="127080" cy="7920"/>
            </a:xfrm>
            <a:custGeom>
              <a:avLst/>
              <a:gdLst>
                <a:gd name="textAreaLeft" fmla="*/ 0 w 127080"/>
                <a:gd name="textAreaRight" fmla="*/ 127440 w 12708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11676" h="750">
                  <a:moveTo>
                    <a:pt x="2096" y="1"/>
                  </a:moveTo>
                  <a:lnTo>
                    <a:pt x="898" y="151"/>
                  </a:lnTo>
                  <a:lnTo>
                    <a:pt x="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450"/>
                  </a:lnTo>
                  <a:lnTo>
                    <a:pt x="898" y="600"/>
                  </a:lnTo>
                  <a:lnTo>
                    <a:pt x="2246" y="600"/>
                  </a:lnTo>
                  <a:lnTo>
                    <a:pt x="6886" y="749"/>
                  </a:lnTo>
                  <a:lnTo>
                    <a:pt x="9280" y="600"/>
                  </a:lnTo>
                  <a:lnTo>
                    <a:pt x="11526" y="450"/>
                  </a:lnTo>
                  <a:lnTo>
                    <a:pt x="11675" y="450"/>
                  </a:lnTo>
                  <a:lnTo>
                    <a:pt x="11675" y="300"/>
                  </a:lnTo>
                  <a:lnTo>
                    <a:pt x="11526" y="151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8" name="Google Shape;695;p59"/>
            <p:cNvSpPr/>
            <p:nvPr/>
          </p:nvSpPr>
          <p:spPr>
            <a:xfrm>
              <a:off x="7801200" y="1517400"/>
              <a:ext cx="122400" cy="7920"/>
            </a:xfrm>
            <a:custGeom>
              <a:avLst/>
              <a:gdLst>
                <a:gd name="textAreaLeft" fmla="*/ 0 w 122400"/>
                <a:gd name="textAreaRight" fmla="*/ 122760 w 12240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11227" h="749">
                  <a:moveTo>
                    <a:pt x="3742" y="0"/>
                  </a:moveTo>
                  <a:lnTo>
                    <a:pt x="150" y="150"/>
                  </a:lnTo>
                  <a:lnTo>
                    <a:pt x="0" y="299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491" y="748"/>
                  </a:lnTo>
                  <a:lnTo>
                    <a:pt x="8682" y="748"/>
                  </a:lnTo>
                  <a:lnTo>
                    <a:pt x="10478" y="599"/>
                  </a:lnTo>
                  <a:lnTo>
                    <a:pt x="11077" y="449"/>
                  </a:lnTo>
                  <a:lnTo>
                    <a:pt x="11226" y="299"/>
                  </a:lnTo>
                  <a:lnTo>
                    <a:pt x="11077" y="299"/>
                  </a:lnTo>
                  <a:lnTo>
                    <a:pt x="10628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89" name="Google Shape;696;p59"/>
            <p:cNvSpPr/>
            <p:nvPr/>
          </p:nvSpPr>
          <p:spPr>
            <a:xfrm>
              <a:off x="7799760" y="1551960"/>
              <a:ext cx="119160" cy="11160"/>
            </a:xfrm>
            <a:custGeom>
              <a:avLst/>
              <a:gdLst>
                <a:gd name="textAreaLeft" fmla="*/ 0 w 119160"/>
                <a:gd name="textAreaRight" fmla="*/ 119520 w 11916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10928" h="1049">
                  <a:moveTo>
                    <a:pt x="1947" y="0"/>
                  </a:moveTo>
                  <a:lnTo>
                    <a:pt x="1" y="300"/>
                  </a:lnTo>
                  <a:lnTo>
                    <a:pt x="1" y="449"/>
                  </a:lnTo>
                  <a:lnTo>
                    <a:pt x="2246" y="898"/>
                  </a:lnTo>
                  <a:lnTo>
                    <a:pt x="4491" y="1048"/>
                  </a:lnTo>
                  <a:lnTo>
                    <a:pt x="6886" y="898"/>
                  </a:lnTo>
                  <a:lnTo>
                    <a:pt x="9131" y="749"/>
                  </a:lnTo>
                  <a:lnTo>
                    <a:pt x="10029" y="749"/>
                  </a:lnTo>
                  <a:lnTo>
                    <a:pt x="10179" y="599"/>
                  </a:lnTo>
                  <a:lnTo>
                    <a:pt x="10927" y="599"/>
                  </a:lnTo>
                  <a:lnTo>
                    <a:pt x="10927" y="449"/>
                  </a:lnTo>
                  <a:lnTo>
                    <a:pt x="10778" y="300"/>
                  </a:lnTo>
                  <a:lnTo>
                    <a:pt x="10329" y="300"/>
                  </a:lnTo>
                  <a:lnTo>
                    <a:pt x="9281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0" name="Google Shape;697;p59"/>
            <p:cNvSpPr/>
            <p:nvPr/>
          </p:nvSpPr>
          <p:spPr>
            <a:xfrm>
              <a:off x="7803000" y="1587960"/>
              <a:ext cx="114120" cy="792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10478" h="749">
                  <a:moveTo>
                    <a:pt x="1198" y="0"/>
                  </a:moveTo>
                  <a:lnTo>
                    <a:pt x="0" y="300"/>
                  </a:lnTo>
                  <a:lnTo>
                    <a:pt x="0" y="449"/>
                  </a:lnTo>
                  <a:lnTo>
                    <a:pt x="1198" y="749"/>
                  </a:lnTo>
                  <a:lnTo>
                    <a:pt x="7185" y="749"/>
                  </a:lnTo>
                  <a:lnTo>
                    <a:pt x="9430" y="599"/>
                  </a:lnTo>
                  <a:lnTo>
                    <a:pt x="10178" y="599"/>
                  </a:lnTo>
                  <a:lnTo>
                    <a:pt x="10328" y="449"/>
                  </a:lnTo>
                  <a:lnTo>
                    <a:pt x="10478" y="449"/>
                  </a:lnTo>
                  <a:lnTo>
                    <a:pt x="10328" y="150"/>
                  </a:lnTo>
                  <a:lnTo>
                    <a:pt x="9580" y="15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1" name="Google Shape;698;p59"/>
            <p:cNvSpPr/>
            <p:nvPr/>
          </p:nvSpPr>
          <p:spPr>
            <a:xfrm>
              <a:off x="7803000" y="1620720"/>
              <a:ext cx="107640" cy="12600"/>
            </a:xfrm>
            <a:custGeom>
              <a:avLst/>
              <a:gdLst>
                <a:gd name="textAreaLeft" fmla="*/ 0 w 107640"/>
                <a:gd name="textAreaRight" fmla="*/ 108000 w 107640"/>
                <a:gd name="textAreaTop" fmla="*/ 0 h 12600"/>
                <a:gd name="textAreaBottom" fmla="*/ 12960 h 12600"/>
              </a:gdLst>
              <a:ahLst/>
              <a:rect l="textAreaLeft" t="textAreaTop" r="textAreaRight" b="textAreaBottom"/>
              <a:pathLst>
                <a:path w="9879" h="1199">
                  <a:moveTo>
                    <a:pt x="4640" y="1"/>
                  </a:moveTo>
                  <a:lnTo>
                    <a:pt x="2245" y="151"/>
                  </a:lnTo>
                  <a:lnTo>
                    <a:pt x="1198" y="300"/>
                  </a:lnTo>
                  <a:lnTo>
                    <a:pt x="15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898" y="899"/>
                  </a:lnTo>
                  <a:lnTo>
                    <a:pt x="2395" y="1198"/>
                  </a:lnTo>
                  <a:lnTo>
                    <a:pt x="4341" y="1198"/>
                  </a:lnTo>
                  <a:lnTo>
                    <a:pt x="6287" y="1049"/>
                  </a:lnTo>
                  <a:lnTo>
                    <a:pt x="7933" y="899"/>
                  </a:lnTo>
                  <a:lnTo>
                    <a:pt x="8981" y="899"/>
                  </a:lnTo>
                  <a:lnTo>
                    <a:pt x="9729" y="749"/>
                  </a:lnTo>
                  <a:lnTo>
                    <a:pt x="9879" y="600"/>
                  </a:lnTo>
                  <a:lnTo>
                    <a:pt x="9729" y="600"/>
                  </a:lnTo>
                  <a:lnTo>
                    <a:pt x="9131" y="450"/>
                  </a:lnTo>
                  <a:lnTo>
                    <a:pt x="6885" y="300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480" bIns="6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2" name="Google Shape;699;p59"/>
            <p:cNvSpPr/>
            <p:nvPr/>
          </p:nvSpPr>
          <p:spPr>
            <a:xfrm>
              <a:off x="7799760" y="1658160"/>
              <a:ext cx="105840" cy="7920"/>
            </a:xfrm>
            <a:custGeom>
              <a:avLst/>
              <a:gdLst>
                <a:gd name="textAreaLeft" fmla="*/ 0 w 105840"/>
                <a:gd name="textAreaRight" fmla="*/ 106200 w 10584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9730" h="749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749"/>
                  </a:lnTo>
                  <a:lnTo>
                    <a:pt x="4491" y="749"/>
                  </a:lnTo>
                  <a:lnTo>
                    <a:pt x="8832" y="599"/>
                  </a:lnTo>
                  <a:lnTo>
                    <a:pt x="9580" y="599"/>
                  </a:lnTo>
                  <a:lnTo>
                    <a:pt x="9730" y="449"/>
                  </a:lnTo>
                  <a:lnTo>
                    <a:pt x="9730" y="300"/>
                  </a:lnTo>
                  <a:lnTo>
                    <a:pt x="9580" y="150"/>
                  </a:lnTo>
                  <a:lnTo>
                    <a:pt x="8982" y="150"/>
                  </a:lnTo>
                  <a:lnTo>
                    <a:pt x="6736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3" name="Google Shape;700;p59"/>
            <p:cNvSpPr/>
            <p:nvPr/>
          </p:nvSpPr>
          <p:spPr>
            <a:xfrm>
              <a:off x="7797960" y="1692360"/>
              <a:ext cx="102600" cy="9360"/>
            </a:xfrm>
            <a:custGeom>
              <a:avLst/>
              <a:gdLst>
                <a:gd name="textAreaLeft" fmla="*/ 0 w 102600"/>
                <a:gd name="textAreaRight" fmla="*/ 102960 w 1026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9430" h="899">
                  <a:moveTo>
                    <a:pt x="4490" y="1"/>
                  </a:moveTo>
                  <a:lnTo>
                    <a:pt x="299" y="30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299" y="749"/>
                  </a:lnTo>
                  <a:lnTo>
                    <a:pt x="4490" y="899"/>
                  </a:lnTo>
                  <a:lnTo>
                    <a:pt x="6586" y="899"/>
                  </a:lnTo>
                  <a:lnTo>
                    <a:pt x="8681" y="599"/>
                  </a:lnTo>
                  <a:lnTo>
                    <a:pt x="9280" y="599"/>
                  </a:lnTo>
                  <a:lnTo>
                    <a:pt x="9430" y="450"/>
                  </a:lnTo>
                  <a:lnTo>
                    <a:pt x="9280" y="300"/>
                  </a:lnTo>
                  <a:lnTo>
                    <a:pt x="8681" y="150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4" name="Google Shape;701;p59"/>
            <p:cNvSpPr/>
            <p:nvPr/>
          </p:nvSpPr>
          <p:spPr>
            <a:xfrm>
              <a:off x="7794720" y="1728360"/>
              <a:ext cx="102600" cy="11160"/>
            </a:xfrm>
            <a:custGeom>
              <a:avLst/>
              <a:gdLst>
                <a:gd name="textAreaLeft" fmla="*/ 0 w 102600"/>
                <a:gd name="textAreaRight" fmla="*/ 102960 w 10260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9431" h="1049">
                  <a:moveTo>
                    <a:pt x="3593" y="1"/>
                  </a:moveTo>
                  <a:lnTo>
                    <a:pt x="1947" y="150"/>
                  </a:ln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2695" y="749"/>
                  </a:lnTo>
                  <a:lnTo>
                    <a:pt x="5090" y="899"/>
                  </a:lnTo>
                  <a:lnTo>
                    <a:pt x="6736" y="1048"/>
                  </a:lnTo>
                  <a:lnTo>
                    <a:pt x="8383" y="899"/>
                  </a:lnTo>
                  <a:lnTo>
                    <a:pt x="9131" y="749"/>
                  </a:lnTo>
                  <a:lnTo>
                    <a:pt x="9431" y="749"/>
                  </a:lnTo>
                  <a:lnTo>
                    <a:pt x="9431" y="599"/>
                  </a:lnTo>
                  <a:lnTo>
                    <a:pt x="9431" y="450"/>
                  </a:lnTo>
                  <a:lnTo>
                    <a:pt x="9281" y="300"/>
                  </a:lnTo>
                  <a:lnTo>
                    <a:pt x="8532" y="150"/>
                  </a:lnTo>
                  <a:lnTo>
                    <a:pt x="7185" y="150"/>
                  </a:lnTo>
                  <a:lnTo>
                    <a:pt x="5988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5" name="Google Shape;702;p59"/>
            <p:cNvSpPr/>
            <p:nvPr/>
          </p:nvSpPr>
          <p:spPr>
            <a:xfrm>
              <a:off x="7801200" y="1764360"/>
              <a:ext cx="89640" cy="9360"/>
            </a:xfrm>
            <a:custGeom>
              <a:avLst/>
              <a:gdLst>
                <a:gd name="textAreaLeft" fmla="*/ 0 w 89640"/>
                <a:gd name="textAreaRight" fmla="*/ 90000 w 8964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8233" h="899">
                  <a:moveTo>
                    <a:pt x="2096" y="1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096" y="749"/>
                  </a:lnTo>
                  <a:lnTo>
                    <a:pt x="3892" y="899"/>
                  </a:lnTo>
                  <a:lnTo>
                    <a:pt x="7484" y="599"/>
                  </a:lnTo>
                  <a:lnTo>
                    <a:pt x="8083" y="599"/>
                  </a:lnTo>
                  <a:lnTo>
                    <a:pt x="8233" y="450"/>
                  </a:lnTo>
                  <a:lnTo>
                    <a:pt x="8083" y="300"/>
                  </a:lnTo>
                  <a:lnTo>
                    <a:pt x="7484" y="300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6" name="Google Shape;703;p59"/>
            <p:cNvSpPr/>
            <p:nvPr/>
          </p:nvSpPr>
          <p:spPr>
            <a:xfrm>
              <a:off x="7778520" y="1797120"/>
              <a:ext cx="105840" cy="12600"/>
            </a:xfrm>
            <a:custGeom>
              <a:avLst/>
              <a:gdLst>
                <a:gd name="textAreaLeft" fmla="*/ 0 w 105840"/>
                <a:gd name="textAreaRight" fmla="*/ 106200 w 105840"/>
                <a:gd name="textAreaTop" fmla="*/ 0 h 12600"/>
                <a:gd name="textAreaBottom" fmla="*/ 12960 h 12600"/>
              </a:gdLst>
              <a:ahLst/>
              <a:rect l="textAreaLeft" t="textAreaTop" r="textAreaRight" b="textAreaBottom"/>
              <a:pathLst>
                <a:path w="9731" h="1198">
                  <a:moveTo>
                    <a:pt x="3743" y="0"/>
                  </a:moveTo>
                  <a:lnTo>
                    <a:pt x="1947" y="150"/>
                  </a:lnTo>
                  <a:lnTo>
                    <a:pt x="151" y="449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51" y="898"/>
                  </a:lnTo>
                  <a:lnTo>
                    <a:pt x="2246" y="1048"/>
                  </a:lnTo>
                  <a:lnTo>
                    <a:pt x="4641" y="1198"/>
                  </a:lnTo>
                  <a:lnTo>
                    <a:pt x="6886" y="1048"/>
                  </a:lnTo>
                  <a:lnTo>
                    <a:pt x="9131" y="898"/>
                  </a:lnTo>
                  <a:lnTo>
                    <a:pt x="9580" y="749"/>
                  </a:lnTo>
                  <a:lnTo>
                    <a:pt x="9730" y="599"/>
                  </a:lnTo>
                  <a:lnTo>
                    <a:pt x="9580" y="449"/>
                  </a:lnTo>
                  <a:lnTo>
                    <a:pt x="9131" y="299"/>
                  </a:lnTo>
                  <a:lnTo>
                    <a:pt x="7635" y="150"/>
                  </a:lnTo>
                  <a:lnTo>
                    <a:pt x="568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480" bIns="6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7" name="Google Shape;704;p59"/>
            <p:cNvSpPr/>
            <p:nvPr/>
          </p:nvSpPr>
          <p:spPr>
            <a:xfrm>
              <a:off x="7794720" y="1833120"/>
              <a:ext cx="86400" cy="11160"/>
            </a:xfrm>
            <a:custGeom>
              <a:avLst/>
              <a:gdLst>
                <a:gd name="textAreaLeft" fmla="*/ 0 w 86400"/>
                <a:gd name="textAreaRight" fmla="*/ 86760 w 8640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7934" h="1048">
                  <a:moveTo>
                    <a:pt x="3743" y="0"/>
                  </a:moveTo>
                  <a:lnTo>
                    <a:pt x="1947" y="150"/>
                  </a:lnTo>
                  <a:lnTo>
                    <a:pt x="300" y="299"/>
                  </a:lnTo>
                  <a:lnTo>
                    <a:pt x="150" y="299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300" y="748"/>
                  </a:lnTo>
                  <a:lnTo>
                    <a:pt x="3743" y="1048"/>
                  </a:lnTo>
                  <a:lnTo>
                    <a:pt x="5389" y="1048"/>
                  </a:lnTo>
                  <a:lnTo>
                    <a:pt x="7185" y="748"/>
                  </a:lnTo>
                  <a:lnTo>
                    <a:pt x="7784" y="748"/>
                  </a:lnTo>
                  <a:lnTo>
                    <a:pt x="7934" y="599"/>
                  </a:lnTo>
                  <a:lnTo>
                    <a:pt x="7784" y="449"/>
                  </a:lnTo>
                  <a:lnTo>
                    <a:pt x="7185" y="299"/>
                  </a:lnTo>
                  <a:lnTo>
                    <a:pt x="5539" y="150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8" name="Google Shape;705;p59"/>
            <p:cNvSpPr/>
            <p:nvPr/>
          </p:nvSpPr>
          <p:spPr>
            <a:xfrm>
              <a:off x="7799760" y="1903320"/>
              <a:ext cx="71640" cy="1116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6587" h="1048">
                  <a:moveTo>
                    <a:pt x="2994" y="0"/>
                  </a:moveTo>
                  <a:lnTo>
                    <a:pt x="1498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" y="749"/>
                  </a:lnTo>
                  <a:lnTo>
                    <a:pt x="150" y="749"/>
                  </a:lnTo>
                  <a:lnTo>
                    <a:pt x="749" y="898"/>
                  </a:lnTo>
                  <a:lnTo>
                    <a:pt x="2096" y="1048"/>
                  </a:lnTo>
                  <a:lnTo>
                    <a:pt x="3294" y="1048"/>
                  </a:lnTo>
                  <a:lnTo>
                    <a:pt x="5838" y="749"/>
                  </a:lnTo>
                  <a:lnTo>
                    <a:pt x="6437" y="599"/>
                  </a:lnTo>
                  <a:lnTo>
                    <a:pt x="6587" y="599"/>
                  </a:lnTo>
                  <a:lnTo>
                    <a:pt x="6587" y="449"/>
                  </a:lnTo>
                  <a:lnTo>
                    <a:pt x="6587" y="300"/>
                  </a:lnTo>
                  <a:lnTo>
                    <a:pt x="6437" y="300"/>
                  </a:lnTo>
                  <a:lnTo>
                    <a:pt x="5838" y="150"/>
                  </a:lnTo>
                  <a:lnTo>
                    <a:pt x="449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699" name="Google Shape;706;p59"/>
            <p:cNvSpPr/>
            <p:nvPr/>
          </p:nvSpPr>
          <p:spPr>
            <a:xfrm>
              <a:off x="7801200" y="1869120"/>
              <a:ext cx="74880" cy="9360"/>
            </a:xfrm>
            <a:custGeom>
              <a:avLst/>
              <a:gdLst>
                <a:gd name="textAreaLeft" fmla="*/ 0 w 74880"/>
                <a:gd name="textAreaRight" fmla="*/ 75240 w 7488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6886" h="900">
                  <a:moveTo>
                    <a:pt x="1647" y="1"/>
                  </a:moveTo>
                  <a:lnTo>
                    <a:pt x="15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1647" y="899"/>
                  </a:lnTo>
                  <a:lnTo>
                    <a:pt x="3144" y="899"/>
                  </a:lnTo>
                  <a:lnTo>
                    <a:pt x="6137" y="74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300"/>
                  </a:lnTo>
                  <a:lnTo>
                    <a:pt x="6137" y="151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0" name="Google Shape;707;p59"/>
            <p:cNvSpPr/>
            <p:nvPr/>
          </p:nvSpPr>
          <p:spPr>
            <a:xfrm>
              <a:off x="7801200" y="1939320"/>
              <a:ext cx="65160" cy="9360"/>
            </a:xfrm>
            <a:custGeom>
              <a:avLst/>
              <a:gdLst>
                <a:gd name="textAreaLeft" fmla="*/ 0 w 65160"/>
                <a:gd name="textAreaRight" fmla="*/ 65520 w 6516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5988" h="899">
                  <a:moveTo>
                    <a:pt x="1497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50" y="749"/>
                  </a:lnTo>
                  <a:lnTo>
                    <a:pt x="1497" y="898"/>
                  </a:lnTo>
                  <a:lnTo>
                    <a:pt x="3892" y="898"/>
                  </a:lnTo>
                  <a:lnTo>
                    <a:pt x="5239" y="749"/>
                  </a:lnTo>
                  <a:lnTo>
                    <a:pt x="5988" y="599"/>
                  </a:lnTo>
                  <a:lnTo>
                    <a:pt x="5988" y="449"/>
                  </a:lnTo>
                  <a:lnTo>
                    <a:pt x="5988" y="300"/>
                  </a:lnTo>
                  <a:lnTo>
                    <a:pt x="5239" y="150"/>
                  </a:lnTo>
                  <a:lnTo>
                    <a:pt x="4042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1" name="Google Shape;708;p59"/>
            <p:cNvSpPr/>
            <p:nvPr/>
          </p:nvSpPr>
          <p:spPr>
            <a:xfrm>
              <a:off x="7803000" y="1973880"/>
              <a:ext cx="58680" cy="11160"/>
            </a:xfrm>
            <a:custGeom>
              <a:avLst/>
              <a:gdLst>
                <a:gd name="textAreaLeft" fmla="*/ 0 w 58680"/>
                <a:gd name="textAreaRight" fmla="*/ 59040 w 5868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5389" h="1049">
                  <a:moveTo>
                    <a:pt x="2395" y="0"/>
                  </a:moveTo>
                  <a:lnTo>
                    <a:pt x="1198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50" y="749"/>
                  </a:lnTo>
                  <a:lnTo>
                    <a:pt x="300" y="898"/>
                  </a:lnTo>
                  <a:lnTo>
                    <a:pt x="1347" y="1048"/>
                  </a:lnTo>
                  <a:lnTo>
                    <a:pt x="2395" y="1048"/>
                  </a:lnTo>
                  <a:lnTo>
                    <a:pt x="3892" y="898"/>
                  </a:lnTo>
                  <a:lnTo>
                    <a:pt x="4640" y="749"/>
                  </a:lnTo>
                  <a:lnTo>
                    <a:pt x="5239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2" name="Google Shape;709;p59"/>
            <p:cNvSpPr/>
            <p:nvPr/>
          </p:nvSpPr>
          <p:spPr>
            <a:xfrm>
              <a:off x="7794720" y="2009880"/>
              <a:ext cx="61920" cy="9360"/>
            </a:xfrm>
            <a:custGeom>
              <a:avLst/>
              <a:gdLst>
                <a:gd name="textAreaLeft" fmla="*/ 0 w 61920"/>
                <a:gd name="textAreaRight" fmla="*/ 62280 w 6192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5689" h="899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2695" y="898"/>
                  </a:lnTo>
                  <a:lnTo>
                    <a:pt x="4940" y="749"/>
                  </a:lnTo>
                  <a:lnTo>
                    <a:pt x="5539" y="599"/>
                  </a:lnTo>
                  <a:lnTo>
                    <a:pt x="5689" y="599"/>
                  </a:lnTo>
                  <a:lnTo>
                    <a:pt x="5689" y="449"/>
                  </a:lnTo>
                  <a:lnTo>
                    <a:pt x="5539" y="300"/>
                  </a:lnTo>
                  <a:lnTo>
                    <a:pt x="4940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3" name="Google Shape;710;p59"/>
            <p:cNvSpPr/>
            <p:nvPr/>
          </p:nvSpPr>
          <p:spPr>
            <a:xfrm>
              <a:off x="7793280" y="2045880"/>
              <a:ext cx="58680" cy="9360"/>
            </a:xfrm>
            <a:custGeom>
              <a:avLst/>
              <a:gdLst>
                <a:gd name="textAreaLeft" fmla="*/ 0 w 58680"/>
                <a:gd name="textAreaRight" fmla="*/ 59040 w 5868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5389" h="899">
                  <a:moveTo>
                    <a:pt x="1497" y="0"/>
                  </a:moveTo>
                  <a:lnTo>
                    <a:pt x="449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599" y="749"/>
                  </a:lnTo>
                  <a:lnTo>
                    <a:pt x="1198" y="898"/>
                  </a:lnTo>
                  <a:lnTo>
                    <a:pt x="2545" y="898"/>
                  </a:lnTo>
                  <a:lnTo>
                    <a:pt x="4640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389" y="300"/>
                  </a:lnTo>
                  <a:lnTo>
                    <a:pt x="5239" y="15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4" name="Google Shape;711;p59"/>
            <p:cNvSpPr/>
            <p:nvPr/>
          </p:nvSpPr>
          <p:spPr>
            <a:xfrm>
              <a:off x="7791480" y="2080080"/>
              <a:ext cx="58680" cy="11160"/>
            </a:xfrm>
            <a:custGeom>
              <a:avLst/>
              <a:gdLst>
                <a:gd name="textAreaLeft" fmla="*/ 0 w 58680"/>
                <a:gd name="textAreaRight" fmla="*/ 59040 w 5868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5389" h="1049">
                  <a:moveTo>
                    <a:pt x="1348" y="1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048" y="1048"/>
                  </a:lnTo>
                  <a:lnTo>
                    <a:pt x="3293" y="1048"/>
                  </a:lnTo>
                  <a:lnTo>
                    <a:pt x="4341" y="899"/>
                  </a:lnTo>
                  <a:lnTo>
                    <a:pt x="5089" y="749"/>
                  </a:lnTo>
                  <a:lnTo>
                    <a:pt x="5239" y="749"/>
                  </a:lnTo>
                  <a:lnTo>
                    <a:pt x="538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5089" y="300"/>
                  </a:lnTo>
                  <a:lnTo>
                    <a:pt x="4341" y="150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5" name="Google Shape;712;p59"/>
            <p:cNvSpPr/>
            <p:nvPr/>
          </p:nvSpPr>
          <p:spPr>
            <a:xfrm>
              <a:off x="7785000" y="2116080"/>
              <a:ext cx="58680" cy="11160"/>
            </a:xfrm>
            <a:custGeom>
              <a:avLst/>
              <a:gdLst>
                <a:gd name="textAreaLeft" fmla="*/ 0 w 58680"/>
                <a:gd name="textAreaRight" fmla="*/ 59040 w 58680"/>
                <a:gd name="textAreaTop" fmla="*/ 0 h 11160"/>
                <a:gd name="textAreaBottom" fmla="*/ 11520 h 11160"/>
              </a:gdLst>
              <a:ahLst/>
              <a:rect l="textAreaLeft" t="textAreaTop" r="textAreaRight" b="textAreaBottom"/>
              <a:pathLst>
                <a:path w="5390" h="1049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2246" y="1048"/>
                  </a:lnTo>
                  <a:lnTo>
                    <a:pt x="3294" y="899"/>
                  </a:lnTo>
                  <a:lnTo>
                    <a:pt x="4491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491" y="150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60" bIns="5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6" name="Google Shape;713;p59"/>
            <p:cNvSpPr/>
            <p:nvPr/>
          </p:nvSpPr>
          <p:spPr>
            <a:xfrm>
              <a:off x="7791480" y="2152080"/>
              <a:ext cx="47160" cy="7920"/>
            </a:xfrm>
            <a:custGeom>
              <a:avLst/>
              <a:gdLst>
                <a:gd name="textAreaLeft" fmla="*/ 0 w 47160"/>
                <a:gd name="textAreaRight" fmla="*/ 47520 w 4716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4342" h="749">
                  <a:moveTo>
                    <a:pt x="599" y="0"/>
                  </a:moveTo>
                  <a:lnTo>
                    <a:pt x="0" y="15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599" y="749"/>
                  </a:lnTo>
                  <a:lnTo>
                    <a:pt x="3443" y="749"/>
                  </a:lnTo>
                  <a:lnTo>
                    <a:pt x="4191" y="449"/>
                  </a:lnTo>
                  <a:lnTo>
                    <a:pt x="4341" y="449"/>
                  </a:lnTo>
                  <a:lnTo>
                    <a:pt x="4191" y="300"/>
                  </a:lnTo>
                  <a:lnTo>
                    <a:pt x="4191" y="150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7" name="Google Shape;714;p59"/>
            <p:cNvSpPr/>
            <p:nvPr/>
          </p:nvSpPr>
          <p:spPr>
            <a:xfrm>
              <a:off x="7797960" y="2186280"/>
              <a:ext cx="35640" cy="9360"/>
            </a:xfrm>
            <a:custGeom>
              <a:avLst/>
              <a:gdLst>
                <a:gd name="textAreaLeft" fmla="*/ 0 w 35640"/>
                <a:gd name="textAreaRight" fmla="*/ 36000 w 3564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3294" h="899">
                  <a:moveTo>
                    <a:pt x="749" y="1"/>
                  </a:moveTo>
                  <a:lnTo>
                    <a:pt x="29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" y="749"/>
                  </a:lnTo>
                  <a:lnTo>
                    <a:pt x="749" y="899"/>
                  </a:lnTo>
                  <a:lnTo>
                    <a:pt x="1347" y="899"/>
                  </a:lnTo>
                  <a:lnTo>
                    <a:pt x="2395" y="749"/>
                  </a:lnTo>
                  <a:lnTo>
                    <a:pt x="3143" y="599"/>
                  </a:lnTo>
                  <a:lnTo>
                    <a:pt x="3293" y="450"/>
                  </a:lnTo>
                  <a:lnTo>
                    <a:pt x="3143" y="300"/>
                  </a:lnTo>
                  <a:lnTo>
                    <a:pt x="2545" y="15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8" name="Google Shape;715;p59"/>
            <p:cNvSpPr/>
            <p:nvPr/>
          </p:nvSpPr>
          <p:spPr>
            <a:xfrm>
              <a:off x="7801200" y="2222280"/>
              <a:ext cx="30600" cy="792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2845" h="749">
                  <a:moveTo>
                    <a:pt x="899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899" y="749"/>
                  </a:lnTo>
                  <a:lnTo>
                    <a:pt x="1647" y="749"/>
                  </a:lnTo>
                  <a:lnTo>
                    <a:pt x="2395" y="599"/>
                  </a:lnTo>
                  <a:lnTo>
                    <a:pt x="2695" y="599"/>
                  </a:lnTo>
                  <a:lnTo>
                    <a:pt x="2844" y="450"/>
                  </a:lnTo>
                  <a:lnTo>
                    <a:pt x="2695" y="150"/>
                  </a:lnTo>
                  <a:lnTo>
                    <a:pt x="2395" y="150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" bIns="3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09" name="Google Shape;716;p59"/>
            <p:cNvSpPr/>
            <p:nvPr/>
          </p:nvSpPr>
          <p:spPr>
            <a:xfrm>
              <a:off x="7796520" y="2256840"/>
              <a:ext cx="29160" cy="9360"/>
            </a:xfrm>
            <a:custGeom>
              <a:avLst/>
              <a:gdLst>
                <a:gd name="textAreaLeft" fmla="*/ 0 w 29160"/>
                <a:gd name="textAreaRight" fmla="*/ 29520 w 2916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2695" h="899">
                  <a:moveTo>
                    <a:pt x="1048" y="1"/>
                  </a:moveTo>
                  <a:lnTo>
                    <a:pt x="449" y="15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749"/>
                  </a:lnTo>
                  <a:lnTo>
                    <a:pt x="300" y="899"/>
                  </a:lnTo>
                  <a:lnTo>
                    <a:pt x="1647" y="899"/>
                  </a:lnTo>
                  <a:lnTo>
                    <a:pt x="2395" y="749"/>
                  </a:lnTo>
                  <a:lnTo>
                    <a:pt x="2545" y="600"/>
                  </a:lnTo>
                  <a:lnTo>
                    <a:pt x="2695" y="450"/>
                  </a:lnTo>
                  <a:lnTo>
                    <a:pt x="2545" y="300"/>
                  </a:lnTo>
                  <a:lnTo>
                    <a:pt x="2395" y="300"/>
                  </a:lnTo>
                  <a:lnTo>
                    <a:pt x="1797" y="150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" bIns="46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0" name="Google Shape;717;p59"/>
            <p:cNvSpPr/>
            <p:nvPr/>
          </p:nvSpPr>
          <p:spPr>
            <a:xfrm>
              <a:off x="7796520" y="2294280"/>
              <a:ext cx="25920" cy="6120"/>
            </a:xfrm>
            <a:custGeom>
              <a:avLst/>
              <a:gdLst>
                <a:gd name="textAreaLeft" fmla="*/ 0 w 25920"/>
                <a:gd name="textAreaRight" fmla="*/ 26280 w 2592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2396" h="600">
                  <a:moveTo>
                    <a:pt x="150" y="0"/>
                  </a:moveTo>
                  <a:lnTo>
                    <a:pt x="150" y="15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300" y="449"/>
                  </a:lnTo>
                  <a:lnTo>
                    <a:pt x="1048" y="599"/>
                  </a:lnTo>
                  <a:lnTo>
                    <a:pt x="1946" y="599"/>
                  </a:lnTo>
                  <a:lnTo>
                    <a:pt x="2395" y="449"/>
                  </a:lnTo>
                  <a:lnTo>
                    <a:pt x="23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40" bIns="32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1" name="Google Shape;718;p59"/>
            <p:cNvSpPr/>
            <p:nvPr/>
          </p:nvSpPr>
          <p:spPr>
            <a:xfrm>
              <a:off x="6660000" y="180000"/>
              <a:ext cx="2287440" cy="2288880"/>
            </a:xfrm>
            <a:custGeom>
              <a:avLst/>
              <a:gdLst>
                <a:gd name="textAreaLeft" fmla="*/ 0 w 2287440"/>
                <a:gd name="textAreaRight" fmla="*/ 2287800 w 2287440"/>
                <a:gd name="textAreaTop" fmla="*/ 0 h 2288880"/>
                <a:gd name="textAreaBottom" fmla="*/ 2289240 h 2288880"/>
              </a:gdLst>
              <a:ahLst/>
              <a:rect l="textAreaLeft" t="textAreaTop" r="textAreaRight" b="textAreaBottom"/>
              <a:pathLst>
                <a:path w="209400" h="209550">
                  <a:moveTo>
                    <a:pt x="100135" y="23200"/>
                  </a:moveTo>
                  <a:lnTo>
                    <a:pt x="98638" y="34276"/>
                  </a:lnTo>
                  <a:lnTo>
                    <a:pt x="94597" y="34725"/>
                  </a:lnTo>
                  <a:lnTo>
                    <a:pt x="90555" y="35324"/>
                  </a:lnTo>
                  <a:lnTo>
                    <a:pt x="90555" y="35324"/>
                  </a:lnTo>
                  <a:lnTo>
                    <a:pt x="90705" y="24248"/>
                  </a:lnTo>
                  <a:lnTo>
                    <a:pt x="95345" y="23649"/>
                  </a:lnTo>
                  <a:lnTo>
                    <a:pt x="100135" y="23200"/>
                  </a:lnTo>
                  <a:close/>
                  <a:moveTo>
                    <a:pt x="108517" y="23200"/>
                  </a:moveTo>
                  <a:lnTo>
                    <a:pt x="113606" y="23500"/>
                  </a:lnTo>
                  <a:lnTo>
                    <a:pt x="118845" y="24248"/>
                  </a:lnTo>
                  <a:lnTo>
                    <a:pt x="118845" y="35324"/>
                  </a:lnTo>
                  <a:lnTo>
                    <a:pt x="114504" y="34576"/>
                  </a:lnTo>
                  <a:lnTo>
                    <a:pt x="110163" y="34127"/>
                  </a:lnTo>
                  <a:lnTo>
                    <a:pt x="108517" y="23200"/>
                  </a:lnTo>
                  <a:close/>
                  <a:moveTo>
                    <a:pt x="89657" y="24398"/>
                  </a:moveTo>
                  <a:lnTo>
                    <a:pt x="89657" y="24547"/>
                  </a:lnTo>
                  <a:lnTo>
                    <a:pt x="88310" y="24996"/>
                  </a:lnTo>
                  <a:lnTo>
                    <a:pt x="87262" y="25146"/>
                  </a:lnTo>
                  <a:lnTo>
                    <a:pt x="86215" y="25595"/>
                  </a:lnTo>
                  <a:lnTo>
                    <a:pt x="86215" y="25745"/>
                  </a:lnTo>
                  <a:lnTo>
                    <a:pt x="88011" y="25296"/>
                  </a:lnTo>
                  <a:lnTo>
                    <a:pt x="88909" y="25146"/>
                  </a:lnTo>
                  <a:lnTo>
                    <a:pt x="89657" y="24996"/>
                  </a:lnTo>
                  <a:lnTo>
                    <a:pt x="89657" y="25745"/>
                  </a:lnTo>
                  <a:lnTo>
                    <a:pt x="88310" y="26194"/>
                  </a:lnTo>
                  <a:lnTo>
                    <a:pt x="87412" y="26493"/>
                  </a:lnTo>
                  <a:lnTo>
                    <a:pt x="86514" y="26792"/>
                  </a:lnTo>
                  <a:lnTo>
                    <a:pt x="86364" y="26942"/>
                  </a:lnTo>
                  <a:lnTo>
                    <a:pt x="86514" y="26942"/>
                  </a:lnTo>
                  <a:lnTo>
                    <a:pt x="88460" y="26493"/>
                  </a:lnTo>
                  <a:lnTo>
                    <a:pt x="89657" y="26194"/>
                  </a:lnTo>
                  <a:lnTo>
                    <a:pt x="89657" y="27092"/>
                  </a:lnTo>
                  <a:lnTo>
                    <a:pt x="88310" y="27541"/>
                  </a:lnTo>
                  <a:lnTo>
                    <a:pt x="87412" y="27691"/>
                  </a:lnTo>
                  <a:lnTo>
                    <a:pt x="86514" y="28140"/>
                  </a:lnTo>
                  <a:lnTo>
                    <a:pt x="86514" y="28289"/>
                  </a:lnTo>
                  <a:lnTo>
                    <a:pt x="87412" y="27990"/>
                  </a:lnTo>
                  <a:lnTo>
                    <a:pt x="88310" y="27840"/>
                  </a:lnTo>
                  <a:lnTo>
                    <a:pt x="89657" y="27391"/>
                  </a:lnTo>
                  <a:lnTo>
                    <a:pt x="89657" y="28289"/>
                  </a:lnTo>
                  <a:lnTo>
                    <a:pt x="88310" y="28589"/>
                  </a:lnTo>
                  <a:lnTo>
                    <a:pt x="87562" y="28888"/>
                  </a:lnTo>
                  <a:lnTo>
                    <a:pt x="86963" y="29187"/>
                  </a:lnTo>
                  <a:lnTo>
                    <a:pt x="86963" y="29337"/>
                  </a:lnTo>
                  <a:lnTo>
                    <a:pt x="87113" y="29337"/>
                  </a:lnTo>
                  <a:lnTo>
                    <a:pt x="88759" y="28738"/>
                  </a:lnTo>
                  <a:lnTo>
                    <a:pt x="89657" y="28589"/>
                  </a:lnTo>
                  <a:lnTo>
                    <a:pt x="89657" y="29786"/>
                  </a:lnTo>
                  <a:lnTo>
                    <a:pt x="88610" y="30085"/>
                  </a:lnTo>
                  <a:lnTo>
                    <a:pt x="87712" y="30385"/>
                  </a:lnTo>
                  <a:lnTo>
                    <a:pt x="86963" y="30684"/>
                  </a:lnTo>
                  <a:lnTo>
                    <a:pt x="86963" y="30834"/>
                  </a:lnTo>
                  <a:lnTo>
                    <a:pt x="87861" y="30534"/>
                  </a:lnTo>
                  <a:lnTo>
                    <a:pt x="88610" y="30385"/>
                  </a:lnTo>
                  <a:lnTo>
                    <a:pt x="89657" y="30085"/>
                  </a:lnTo>
                  <a:lnTo>
                    <a:pt x="89657" y="30983"/>
                  </a:lnTo>
                  <a:lnTo>
                    <a:pt x="88759" y="31133"/>
                  </a:lnTo>
                  <a:lnTo>
                    <a:pt x="88011" y="31433"/>
                  </a:lnTo>
                  <a:lnTo>
                    <a:pt x="87262" y="31732"/>
                  </a:lnTo>
                  <a:lnTo>
                    <a:pt x="87262" y="31882"/>
                  </a:lnTo>
                  <a:lnTo>
                    <a:pt x="89208" y="31283"/>
                  </a:lnTo>
                  <a:lnTo>
                    <a:pt x="89657" y="31283"/>
                  </a:lnTo>
                  <a:lnTo>
                    <a:pt x="89657" y="32031"/>
                  </a:lnTo>
                  <a:lnTo>
                    <a:pt x="89059" y="32181"/>
                  </a:lnTo>
                  <a:lnTo>
                    <a:pt x="87562" y="32780"/>
                  </a:lnTo>
                  <a:lnTo>
                    <a:pt x="87562" y="32929"/>
                  </a:lnTo>
                  <a:lnTo>
                    <a:pt x="87712" y="32929"/>
                  </a:lnTo>
                  <a:lnTo>
                    <a:pt x="89059" y="32480"/>
                  </a:lnTo>
                  <a:lnTo>
                    <a:pt x="89657" y="32331"/>
                  </a:lnTo>
                  <a:lnTo>
                    <a:pt x="89657" y="32331"/>
                  </a:lnTo>
                  <a:lnTo>
                    <a:pt x="89508" y="33229"/>
                  </a:lnTo>
                  <a:lnTo>
                    <a:pt x="88759" y="33378"/>
                  </a:lnTo>
                  <a:lnTo>
                    <a:pt x="87861" y="33678"/>
                  </a:lnTo>
                  <a:lnTo>
                    <a:pt x="87861" y="33827"/>
                  </a:lnTo>
                  <a:lnTo>
                    <a:pt x="88759" y="33678"/>
                  </a:lnTo>
                  <a:lnTo>
                    <a:pt x="89508" y="33378"/>
                  </a:lnTo>
                  <a:lnTo>
                    <a:pt x="89508" y="34276"/>
                  </a:lnTo>
                  <a:lnTo>
                    <a:pt x="89208" y="34276"/>
                  </a:lnTo>
                  <a:lnTo>
                    <a:pt x="88759" y="34576"/>
                  </a:lnTo>
                  <a:lnTo>
                    <a:pt x="88161" y="34725"/>
                  </a:lnTo>
                  <a:lnTo>
                    <a:pt x="88161" y="34875"/>
                  </a:lnTo>
                  <a:lnTo>
                    <a:pt x="89358" y="34576"/>
                  </a:lnTo>
                  <a:lnTo>
                    <a:pt x="89508" y="34426"/>
                  </a:lnTo>
                  <a:lnTo>
                    <a:pt x="89508" y="35174"/>
                  </a:lnTo>
                  <a:lnTo>
                    <a:pt x="88310" y="35773"/>
                  </a:lnTo>
                  <a:lnTo>
                    <a:pt x="88310" y="35923"/>
                  </a:lnTo>
                  <a:lnTo>
                    <a:pt x="88460" y="35923"/>
                  </a:lnTo>
                  <a:lnTo>
                    <a:pt x="89059" y="35624"/>
                  </a:lnTo>
                  <a:lnTo>
                    <a:pt x="89508" y="35474"/>
                  </a:lnTo>
                  <a:lnTo>
                    <a:pt x="89508" y="35624"/>
                  </a:lnTo>
                  <a:lnTo>
                    <a:pt x="89508" y="36222"/>
                  </a:lnTo>
                  <a:lnTo>
                    <a:pt x="89358" y="36222"/>
                  </a:lnTo>
                  <a:lnTo>
                    <a:pt x="88909" y="36522"/>
                  </a:lnTo>
                  <a:lnTo>
                    <a:pt x="88460" y="36821"/>
                  </a:lnTo>
                  <a:lnTo>
                    <a:pt x="88610" y="36821"/>
                  </a:lnTo>
                  <a:lnTo>
                    <a:pt x="88909" y="36671"/>
                  </a:lnTo>
                  <a:lnTo>
                    <a:pt x="89358" y="36522"/>
                  </a:lnTo>
                  <a:lnTo>
                    <a:pt x="89508" y="36522"/>
                  </a:lnTo>
                  <a:lnTo>
                    <a:pt x="89508" y="37120"/>
                  </a:lnTo>
                  <a:lnTo>
                    <a:pt x="89508" y="37270"/>
                  </a:lnTo>
                  <a:lnTo>
                    <a:pt x="88909" y="37569"/>
                  </a:lnTo>
                  <a:lnTo>
                    <a:pt x="88909" y="37719"/>
                  </a:lnTo>
                  <a:lnTo>
                    <a:pt x="89508" y="37420"/>
                  </a:lnTo>
                  <a:lnTo>
                    <a:pt x="89508" y="38318"/>
                  </a:lnTo>
                  <a:lnTo>
                    <a:pt x="88909" y="38617"/>
                  </a:lnTo>
                  <a:lnTo>
                    <a:pt x="88011" y="36971"/>
                  </a:lnTo>
                  <a:lnTo>
                    <a:pt x="87412" y="36073"/>
                  </a:lnTo>
                  <a:lnTo>
                    <a:pt x="82024" y="26343"/>
                  </a:lnTo>
                  <a:lnTo>
                    <a:pt x="85766" y="25296"/>
                  </a:lnTo>
                  <a:lnTo>
                    <a:pt x="89657" y="24398"/>
                  </a:lnTo>
                  <a:close/>
                  <a:moveTo>
                    <a:pt x="119743" y="24398"/>
                  </a:moveTo>
                  <a:lnTo>
                    <a:pt x="123634" y="25296"/>
                  </a:lnTo>
                  <a:lnTo>
                    <a:pt x="127526" y="26343"/>
                  </a:lnTo>
                  <a:lnTo>
                    <a:pt x="121988" y="36073"/>
                  </a:lnTo>
                  <a:lnTo>
                    <a:pt x="121389" y="36971"/>
                  </a:lnTo>
                  <a:lnTo>
                    <a:pt x="120491" y="38617"/>
                  </a:lnTo>
                  <a:lnTo>
                    <a:pt x="120042" y="38318"/>
                  </a:lnTo>
                  <a:lnTo>
                    <a:pt x="119892" y="38318"/>
                  </a:lnTo>
                  <a:lnTo>
                    <a:pt x="119892" y="37420"/>
                  </a:lnTo>
                  <a:lnTo>
                    <a:pt x="120491" y="37719"/>
                  </a:lnTo>
                  <a:lnTo>
                    <a:pt x="120641" y="37569"/>
                  </a:lnTo>
                  <a:lnTo>
                    <a:pt x="119892" y="37270"/>
                  </a:lnTo>
                  <a:lnTo>
                    <a:pt x="119892" y="37120"/>
                  </a:lnTo>
                  <a:lnTo>
                    <a:pt x="119892" y="36671"/>
                  </a:lnTo>
                  <a:lnTo>
                    <a:pt x="119892" y="36522"/>
                  </a:lnTo>
                  <a:lnTo>
                    <a:pt x="120042" y="36522"/>
                  </a:lnTo>
                  <a:lnTo>
                    <a:pt x="120491" y="36821"/>
                  </a:lnTo>
                  <a:lnTo>
                    <a:pt x="120940" y="36821"/>
                  </a:lnTo>
                  <a:lnTo>
                    <a:pt x="120491" y="36522"/>
                  </a:lnTo>
                  <a:lnTo>
                    <a:pt x="120042" y="36222"/>
                  </a:lnTo>
                  <a:lnTo>
                    <a:pt x="119892" y="36222"/>
                  </a:lnTo>
                  <a:lnTo>
                    <a:pt x="119892" y="35624"/>
                  </a:lnTo>
                  <a:lnTo>
                    <a:pt x="119892" y="35474"/>
                  </a:lnTo>
                  <a:lnTo>
                    <a:pt x="120491" y="35773"/>
                  </a:lnTo>
                  <a:lnTo>
                    <a:pt x="120940" y="35923"/>
                  </a:lnTo>
                  <a:lnTo>
                    <a:pt x="121090" y="35923"/>
                  </a:lnTo>
                  <a:lnTo>
                    <a:pt x="121090" y="35773"/>
                  </a:lnTo>
                  <a:lnTo>
                    <a:pt x="119892" y="35174"/>
                  </a:lnTo>
                  <a:lnTo>
                    <a:pt x="119892" y="34426"/>
                  </a:lnTo>
                  <a:lnTo>
                    <a:pt x="120042" y="34576"/>
                  </a:lnTo>
                  <a:lnTo>
                    <a:pt x="121239" y="34875"/>
                  </a:lnTo>
                  <a:lnTo>
                    <a:pt x="121239" y="34725"/>
                  </a:lnTo>
                  <a:lnTo>
                    <a:pt x="120790" y="34576"/>
                  </a:lnTo>
                  <a:lnTo>
                    <a:pt x="120192" y="34276"/>
                  </a:lnTo>
                  <a:lnTo>
                    <a:pt x="119892" y="34276"/>
                  </a:lnTo>
                  <a:lnTo>
                    <a:pt x="119892" y="33378"/>
                  </a:lnTo>
                  <a:lnTo>
                    <a:pt x="120641" y="33678"/>
                  </a:lnTo>
                  <a:lnTo>
                    <a:pt x="121539" y="33827"/>
                  </a:lnTo>
                  <a:lnTo>
                    <a:pt x="121539" y="33678"/>
                  </a:lnTo>
                  <a:lnTo>
                    <a:pt x="120790" y="33378"/>
                  </a:lnTo>
                  <a:lnTo>
                    <a:pt x="119892" y="33229"/>
                  </a:lnTo>
                  <a:lnTo>
                    <a:pt x="119892" y="32331"/>
                  </a:lnTo>
                  <a:lnTo>
                    <a:pt x="120491" y="32480"/>
                  </a:lnTo>
                  <a:lnTo>
                    <a:pt x="121838" y="32929"/>
                  </a:lnTo>
                  <a:lnTo>
                    <a:pt x="121838" y="32780"/>
                  </a:lnTo>
                  <a:lnTo>
                    <a:pt x="120341" y="32181"/>
                  </a:lnTo>
                  <a:lnTo>
                    <a:pt x="119892" y="32031"/>
                  </a:lnTo>
                  <a:lnTo>
                    <a:pt x="119892" y="31283"/>
                  </a:lnTo>
                  <a:lnTo>
                    <a:pt x="120192" y="31283"/>
                  </a:lnTo>
                  <a:lnTo>
                    <a:pt x="122138" y="31882"/>
                  </a:lnTo>
                  <a:lnTo>
                    <a:pt x="122138" y="31732"/>
                  </a:lnTo>
                  <a:lnTo>
                    <a:pt x="121539" y="31433"/>
                  </a:lnTo>
                  <a:lnTo>
                    <a:pt x="120641" y="31133"/>
                  </a:lnTo>
                  <a:lnTo>
                    <a:pt x="119892" y="30983"/>
                  </a:lnTo>
                  <a:lnTo>
                    <a:pt x="119892" y="30085"/>
                  </a:lnTo>
                  <a:lnTo>
                    <a:pt x="120790" y="30385"/>
                  </a:lnTo>
                  <a:lnTo>
                    <a:pt x="121688" y="30534"/>
                  </a:lnTo>
                  <a:lnTo>
                    <a:pt x="122437" y="30834"/>
                  </a:lnTo>
                  <a:lnTo>
                    <a:pt x="122437" y="30684"/>
                  </a:lnTo>
                  <a:lnTo>
                    <a:pt x="121688" y="30385"/>
                  </a:lnTo>
                  <a:lnTo>
                    <a:pt x="120940" y="30085"/>
                  </a:lnTo>
                  <a:lnTo>
                    <a:pt x="119892" y="29786"/>
                  </a:lnTo>
                  <a:lnTo>
                    <a:pt x="119743" y="28589"/>
                  </a:lnTo>
                  <a:lnTo>
                    <a:pt x="120790" y="28738"/>
                  </a:lnTo>
                  <a:lnTo>
                    <a:pt x="122437" y="29337"/>
                  </a:lnTo>
                  <a:lnTo>
                    <a:pt x="122437" y="29187"/>
                  </a:lnTo>
                  <a:lnTo>
                    <a:pt x="121838" y="28888"/>
                  </a:lnTo>
                  <a:lnTo>
                    <a:pt x="121239" y="28589"/>
                  </a:lnTo>
                  <a:lnTo>
                    <a:pt x="119743" y="28289"/>
                  </a:lnTo>
                  <a:lnTo>
                    <a:pt x="119743" y="27391"/>
                  </a:lnTo>
                  <a:lnTo>
                    <a:pt x="121090" y="27840"/>
                  </a:lnTo>
                  <a:lnTo>
                    <a:pt x="121988" y="27990"/>
                  </a:lnTo>
                  <a:lnTo>
                    <a:pt x="122886" y="28289"/>
                  </a:lnTo>
                  <a:lnTo>
                    <a:pt x="122886" y="28140"/>
                  </a:lnTo>
                  <a:lnTo>
                    <a:pt x="121988" y="27691"/>
                  </a:lnTo>
                  <a:lnTo>
                    <a:pt x="121090" y="27541"/>
                  </a:lnTo>
                  <a:lnTo>
                    <a:pt x="119743" y="27092"/>
                  </a:lnTo>
                  <a:lnTo>
                    <a:pt x="119743" y="26194"/>
                  </a:lnTo>
                  <a:lnTo>
                    <a:pt x="120940" y="26493"/>
                  </a:lnTo>
                  <a:lnTo>
                    <a:pt x="122886" y="26942"/>
                  </a:lnTo>
                  <a:lnTo>
                    <a:pt x="123036" y="26942"/>
                  </a:lnTo>
                  <a:lnTo>
                    <a:pt x="123036" y="26792"/>
                  </a:lnTo>
                  <a:lnTo>
                    <a:pt x="122138" y="26493"/>
                  </a:lnTo>
                  <a:lnTo>
                    <a:pt x="121239" y="26194"/>
                  </a:lnTo>
                  <a:lnTo>
                    <a:pt x="119743" y="25745"/>
                  </a:lnTo>
                  <a:lnTo>
                    <a:pt x="119743" y="24996"/>
                  </a:lnTo>
                  <a:lnTo>
                    <a:pt x="120641" y="25146"/>
                  </a:lnTo>
                  <a:lnTo>
                    <a:pt x="121539" y="25296"/>
                  </a:lnTo>
                  <a:lnTo>
                    <a:pt x="123185" y="25745"/>
                  </a:lnTo>
                  <a:lnTo>
                    <a:pt x="123335" y="25595"/>
                  </a:lnTo>
                  <a:lnTo>
                    <a:pt x="123185" y="25595"/>
                  </a:lnTo>
                  <a:lnTo>
                    <a:pt x="122287" y="25146"/>
                  </a:lnTo>
                  <a:lnTo>
                    <a:pt x="121090" y="24996"/>
                  </a:lnTo>
                  <a:lnTo>
                    <a:pt x="119743" y="24547"/>
                  </a:lnTo>
                  <a:lnTo>
                    <a:pt x="119743" y="24398"/>
                  </a:lnTo>
                  <a:close/>
                  <a:moveTo>
                    <a:pt x="89508" y="38467"/>
                  </a:moveTo>
                  <a:lnTo>
                    <a:pt x="89508" y="39665"/>
                  </a:lnTo>
                  <a:lnTo>
                    <a:pt x="89059" y="38767"/>
                  </a:lnTo>
                  <a:lnTo>
                    <a:pt x="89508" y="38467"/>
                  </a:lnTo>
                  <a:close/>
                  <a:moveTo>
                    <a:pt x="119892" y="38467"/>
                  </a:moveTo>
                  <a:lnTo>
                    <a:pt x="120491" y="38767"/>
                  </a:lnTo>
                  <a:lnTo>
                    <a:pt x="119892" y="39665"/>
                  </a:lnTo>
                  <a:lnTo>
                    <a:pt x="119892" y="38467"/>
                  </a:lnTo>
                  <a:close/>
                  <a:moveTo>
                    <a:pt x="80976" y="26643"/>
                  </a:moveTo>
                  <a:lnTo>
                    <a:pt x="86514" y="36372"/>
                  </a:lnTo>
                  <a:lnTo>
                    <a:pt x="81874" y="37719"/>
                  </a:lnTo>
                  <a:lnTo>
                    <a:pt x="77384" y="39515"/>
                  </a:lnTo>
                  <a:lnTo>
                    <a:pt x="73043" y="41461"/>
                  </a:lnTo>
                  <a:lnTo>
                    <a:pt x="68702" y="43706"/>
                  </a:lnTo>
                  <a:lnTo>
                    <a:pt x="65260" y="33229"/>
                  </a:lnTo>
                  <a:lnTo>
                    <a:pt x="69002" y="31283"/>
                  </a:lnTo>
                  <a:lnTo>
                    <a:pt x="72893" y="29487"/>
                  </a:lnTo>
                  <a:lnTo>
                    <a:pt x="76935" y="27990"/>
                  </a:lnTo>
                  <a:lnTo>
                    <a:pt x="80976" y="26643"/>
                  </a:lnTo>
                  <a:close/>
                  <a:moveTo>
                    <a:pt x="128424" y="26643"/>
                  </a:moveTo>
                  <a:lnTo>
                    <a:pt x="132465" y="27990"/>
                  </a:lnTo>
                  <a:lnTo>
                    <a:pt x="136507" y="29487"/>
                  </a:lnTo>
                  <a:lnTo>
                    <a:pt x="140398" y="31283"/>
                  </a:lnTo>
                  <a:lnTo>
                    <a:pt x="144140" y="33229"/>
                  </a:lnTo>
                  <a:lnTo>
                    <a:pt x="140698" y="43706"/>
                  </a:lnTo>
                  <a:lnTo>
                    <a:pt x="136507" y="41461"/>
                  </a:lnTo>
                  <a:lnTo>
                    <a:pt x="132166" y="39515"/>
                  </a:lnTo>
                  <a:lnTo>
                    <a:pt x="127526" y="37719"/>
                  </a:lnTo>
                  <a:lnTo>
                    <a:pt x="122886" y="36372"/>
                  </a:lnTo>
                  <a:lnTo>
                    <a:pt x="128424" y="26643"/>
                  </a:lnTo>
                  <a:close/>
                  <a:moveTo>
                    <a:pt x="64511" y="33678"/>
                  </a:moveTo>
                  <a:lnTo>
                    <a:pt x="64511" y="33827"/>
                  </a:lnTo>
                  <a:lnTo>
                    <a:pt x="63314" y="34576"/>
                  </a:lnTo>
                  <a:lnTo>
                    <a:pt x="62416" y="35174"/>
                  </a:lnTo>
                  <a:lnTo>
                    <a:pt x="61518" y="35923"/>
                  </a:lnTo>
                  <a:lnTo>
                    <a:pt x="61667" y="35923"/>
                  </a:lnTo>
                  <a:lnTo>
                    <a:pt x="63613" y="34725"/>
                  </a:lnTo>
                  <a:lnTo>
                    <a:pt x="64511" y="34127"/>
                  </a:lnTo>
                  <a:lnTo>
                    <a:pt x="64811" y="35025"/>
                  </a:lnTo>
                  <a:lnTo>
                    <a:pt x="63613" y="35923"/>
                  </a:lnTo>
                  <a:lnTo>
                    <a:pt x="62865" y="36372"/>
                  </a:lnTo>
                  <a:lnTo>
                    <a:pt x="62117" y="36971"/>
                  </a:lnTo>
                  <a:lnTo>
                    <a:pt x="62117" y="37120"/>
                  </a:lnTo>
                  <a:lnTo>
                    <a:pt x="62266" y="37120"/>
                  </a:lnTo>
                  <a:lnTo>
                    <a:pt x="63913" y="36073"/>
                  </a:lnTo>
                  <a:lnTo>
                    <a:pt x="64960" y="35324"/>
                  </a:lnTo>
                  <a:lnTo>
                    <a:pt x="65260" y="36222"/>
                  </a:lnTo>
                  <a:lnTo>
                    <a:pt x="64062" y="36971"/>
                  </a:lnTo>
                  <a:lnTo>
                    <a:pt x="63314" y="37569"/>
                  </a:lnTo>
                  <a:lnTo>
                    <a:pt x="62566" y="38168"/>
                  </a:lnTo>
                  <a:lnTo>
                    <a:pt x="62566" y="38318"/>
                  </a:lnTo>
                  <a:lnTo>
                    <a:pt x="62715" y="38318"/>
                  </a:lnTo>
                  <a:lnTo>
                    <a:pt x="63464" y="37869"/>
                  </a:lnTo>
                  <a:lnTo>
                    <a:pt x="64212" y="37270"/>
                  </a:lnTo>
                  <a:lnTo>
                    <a:pt x="65409" y="36372"/>
                  </a:lnTo>
                  <a:lnTo>
                    <a:pt x="65559" y="37270"/>
                  </a:lnTo>
                  <a:lnTo>
                    <a:pt x="64661" y="38018"/>
                  </a:lnTo>
                  <a:lnTo>
                    <a:pt x="63913" y="38467"/>
                  </a:lnTo>
                  <a:lnTo>
                    <a:pt x="63464" y="39066"/>
                  </a:lnTo>
                  <a:lnTo>
                    <a:pt x="63464" y="39216"/>
                  </a:lnTo>
                  <a:lnTo>
                    <a:pt x="63613" y="39216"/>
                  </a:lnTo>
                  <a:lnTo>
                    <a:pt x="64960" y="38168"/>
                  </a:lnTo>
                  <a:lnTo>
                    <a:pt x="65709" y="37569"/>
                  </a:lnTo>
                  <a:lnTo>
                    <a:pt x="66158" y="38767"/>
                  </a:lnTo>
                  <a:lnTo>
                    <a:pt x="65260" y="39365"/>
                  </a:lnTo>
                  <a:lnTo>
                    <a:pt x="64511" y="39815"/>
                  </a:lnTo>
                  <a:lnTo>
                    <a:pt x="63913" y="40413"/>
                  </a:lnTo>
                  <a:lnTo>
                    <a:pt x="63913" y="40563"/>
                  </a:lnTo>
                  <a:lnTo>
                    <a:pt x="64661" y="40114"/>
                  </a:lnTo>
                  <a:lnTo>
                    <a:pt x="65409" y="39515"/>
                  </a:lnTo>
                  <a:lnTo>
                    <a:pt x="66158" y="39066"/>
                  </a:lnTo>
                  <a:lnTo>
                    <a:pt x="66457" y="39964"/>
                  </a:lnTo>
                  <a:lnTo>
                    <a:pt x="65709" y="40264"/>
                  </a:lnTo>
                  <a:lnTo>
                    <a:pt x="65110" y="40862"/>
                  </a:lnTo>
                  <a:lnTo>
                    <a:pt x="64511" y="41461"/>
                  </a:lnTo>
                  <a:lnTo>
                    <a:pt x="64511" y="41461"/>
                  </a:lnTo>
                  <a:lnTo>
                    <a:pt x="66308" y="40264"/>
                  </a:lnTo>
                  <a:lnTo>
                    <a:pt x="66607" y="40114"/>
                  </a:lnTo>
                  <a:lnTo>
                    <a:pt x="66757" y="40862"/>
                  </a:lnTo>
                  <a:lnTo>
                    <a:pt x="66457" y="41162"/>
                  </a:lnTo>
                  <a:lnTo>
                    <a:pt x="65858" y="41611"/>
                  </a:lnTo>
                  <a:lnTo>
                    <a:pt x="65110" y="42209"/>
                  </a:lnTo>
                  <a:lnTo>
                    <a:pt x="65110" y="42359"/>
                  </a:lnTo>
                  <a:lnTo>
                    <a:pt x="65260" y="42359"/>
                  </a:lnTo>
                  <a:lnTo>
                    <a:pt x="66457" y="41461"/>
                  </a:lnTo>
                  <a:lnTo>
                    <a:pt x="66906" y="41162"/>
                  </a:lnTo>
                  <a:lnTo>
                    <a:pt x="67206" y="41910"/>
                  </a:lnTo>
                  <a:lnTo>
                    <a:pt x="66607" y="42359"/>
                  </a:lnTo>
                  <a:lnTo>
                    <a:pt x="65709" y="43107"/>
                  </a:lnTo>
                  <a:lnTo>
                    <a:pt x="65858" y="43107"/>
                  </a:lnTo>
                  <a:lnTo>
                    <a:pt x="66308" y="42808"/>
                  </a:lnTo>
                  <a:lnTo>
                    <a:pt x="66757" y="42509"/>
                  </a:lnTo>
                  <a:lnTo>
                    <a:pt x="67206" y="42209"/>
                  </a:lnTo>
                  <a:lnTo>
                    <a:pt x="67505" y="42958"/>
                  </a:lnTo>
                  <a:lnTo>
                    <a:pt x="67206" y="43257"/>
                  </a:lnTo>
                  <a:lnTo>
                    <a:pt x="66757" y="43556"/>
                  </a:lnTo>
                  <a:lnTo>
                    <a:pt x="66308" y="44006"/>
                  </a:lnTo>
                  <a:lnTo>
                    <a:pt x="66457" y="44006"/>
                  </a:lnTo>
                  <a:lnTo>
                    <a:pt x="67505" y="43257"/>
                  </a:lnTo>
                  <a:lnTo>
                    <a:pt x="67804" y="43856"/>
                  </a:lnTo>
                  <a:lnTo>
                    <a:pt x="66906" y="44754"/>
                  </a:lnTo>
                  <a:lnTo>
                    <a:pt x="66906" y="44904"/>
                  </a:lnTo>
                  <a:lnTo>
                    <a:pt x="67505" y="44455"/>
                  </a:lnTo>
                  <a:lnTo>
                    <a:pt x="67954" y="44155"/>
                  </a:lnTo>
                  <a:lnTo>
                    <a:pt x="67954" y="44305"/>
                  </a:lnTo>
                  <a:lnTo>
                    <a:pt x="68104" y="44754"/>
                  </a:lnTo>
                  <a:lnTo>
                    <a:pt x="67954" y="45053"/>
                  </a:lnTo>
                  <a:lnTo>
                    <a:pt x="67505" y="45353"/>
                  </a:lnTo>
                  <a:lnTo>
                    <a:pt x="67355" y="45652"/>
                  </a:lnTo>
                  <a:lnTo>
                    <a:pt x="67355" y="45802"/>
                  </a:lnTo>
                  <a:lnTo>
                    <a:pt x="67804" y="45502"/>
                  </a:lnTo>
                  <a:lnTo>
                    <a:pt x="68104" y="45203"/>
                  </a:lnTo>
                  <a:lnTo>
                    <a:pt x="68253" y="45053"/>
                  </a:lnTo>
                  <a:lnTo>
                    <a:pt x="68253" y="45203"/>
                  </a:lnTo>
                  <a:lnTo>
                    <a:pt x="68403" y="45802"/>
                  </a:lnTo>
                  <a:lnTo>
                    <a:pt x="67954" y="46400"/>
                  </a:lnTo>
                  <a:lnTo>
                    <a:pt x="68553" y="46101"/>
                  </a:lnTo>
                  <a:lnTo>
                    <a:pt x="68702" y="46849"/>
                  </a:lnTo>
                  <a:lnTo>
                    <a:pt x="68403" y="47298"/>
                  </a:lnTo>
                  <a:lnTo>
                    <a:pt x="66906" y="46101"/>
                  </a:lnTo>
                  <a:lnTo>
                    <a:pt x="66158" y="45353"/>
                  </a:lnTo>
                  <a:lnTo>
                    <a:pt x="57776" y="38018"/>
                  </a:lnTo>
                  <a:lnTo>
                    <a:pt x="61069" y="35773"/>
                  </a:lnTo>
                  <a:lnTo>
                    <a:pt x="64511" y="33678"/>
                  </a:lnTo>
                  <a:close/>
                  <a:moveTo>
                    <a:pt x="145038" y="33678"/>
                  </a:moveTo>
                  <a:lnTo>
                    <a:pt x="148331" y="35773"/>
                  </a:lnTo>
                  <a:lnTo>
                    <a:pt x="151624" y="38018"/>
                  </a:lnTo>
                  <a:lnTo>
                    <a:pt x="143242" y="45353"/>
                  </a:lnTo>
                  <a:lnTo>
                    <a:pt x="142494" y="46101"/>
                  </a:lnTo>
                  <a:lnTo>
                    <a:pt x="141147" y="47298"/>
                  </a:lnTo>
                  <a:lnTo>
                    <a:pt x="140698" y="46849"/>
                  </a:lnTo>
                  <a:lnTo>
                    <a:pt x="140997" y="46101"/>
                  </a:lnTo>
                  <a:lnTo>
                    <a:pt x="141446" y="46400"/>
                  </a:lnTo>
                  <a:lnTo>
                    <a:pt x="140997" y="45802"/>
                  </a:lnTo>
                  <a:lnTo>
                    <a:pt x="141147" y="45203"/>
                  </a:lnTo>
                  <a:lnTo>
                    <a:pt x="141296" y="45053"/>
                  </a:lnTo>
                  <a:lnTo>
                    <a:pt x="141296" y="45203"/>
                  </a:lnTo>
                  <a:lnTo>
                    <a:pt x="141895" y="45652"/>
                  </a:lnTo>
                  <a:lnTo>
                    <a:pt x="142045" y="45802"/>
                  </a:lnTo>
                  <a:lnTo>
                    <a:pt x="142194" y="45652"/>
                  </a:lnTo>
                  <a:lnTo>
                    <a:pt x="141895" y="45353"/>
                  </a:lnTo>
                  <a:lnTo>
                    <a:pt x="141446" y="45053"/>
                  </a:lnTo>
                  <a:lnTo>
                    <a:pt x="141296" y="44754"/>
                  </a:lnTo>
                  <a:lnTo>
                    <a:pt x="141596" y="44305"/>
                  </a:lnTo>
                  <a:lnTo>
                    <a:pt x="141596" y="44155"/>
                  </a:lnTo>
                  <a:lnTo>
                    <a:pt x="142194" y="44754"/>
                  </a:lnTo>
                  <a:lnTo>
                    <a:pt x="142494" y="44904"/>
                  </a:lnTo>
                  <a:lnTo>
                    <a:pt x="142643" y="44754"/>
                  </a:lnTo>
                  <a:lnTo>
                    <a:pt x="141596" y="43856"/>
                  </a:lnTo>
                  <a:lnTo>
                    <a:pt x="141895" y="43257"/>
                  </a:lnTo>
                  <a:lnTo>
                    <a:pt x="142045" y="43257"/>
                  </a:lnTo>
                  <a:lnTo>
                    <a:pt x="143093" y="44006"/>
                  </a:lnTo>
                  <a:lnTo>
                    <a:pt x="143093" y="44006"/>
                  </a:lnTo>
                  <a:lnTo>
                    <a:pt x="142643" y="43556"/>
                  </a:lnTo>
                  <a:lnTo>
                    <a:pt x="142344" y="43257"/>
                  </a:lnTo>
                  <a:lnTo>
                    <a:pt x="141895" y="42958"/>
                  </a:lnTo>
                  <a:lnTo>
                    <a:pt x="142194" y="42209"/>
                  </a:lnTo>
                  <a:lnTo>
                    <a:pt x="142643" y="42509"/>
                  </a:lnTo>
                  <a:lnTo>
                    <a:pt x="143093" y="42808"/>
                  </a:lnTo>
                  <a:lnTo>
                    <a:pt x="143691" y="43107"/>
                  </a:lnTo>
                  <a:lnTo>
                    <a:pt x="142793" y="42359"/>
                  </a:lnTo>
                  <a:lnTo>
                    <a:pt x="142344" y="41910"/>
                  </a:lnTo>
                  <a:lnTo>
                    <a:pt x="142494" y="41162"/>
                  </a:lnTo>
                  <a:lnTo>
                    <a:pt x="143093" y="41461"/>
                  </a:lnTo>
                  <a:lnTo>
                    <a:pt x="144140" y="42359"/>
                  </a:lnTo>
                  <a:lnTo>
                    <a:pt x="144290" y="42359"/>
                  </a:lnTo>
                  <a:lnTo>
                    <a:pt x="144290" y="42209"/>
                  </a:lnTo>
                  <a:lnTo>
                    <a:pt x="143691" y="41611"/>
                  </a:lnTo>
                  <a:lnTo>
                    <a:pt x="142943" y="41162"/>
                  </a:lnTo>
                  <a:lnTo>
                    <a:pt x="142643" y="40862"/>
                  </a:lnTo>
                  <a:lnTo>
                    <a:pt x="142943" y="40114"/>
                  </a:lnTo>
                  <a:lnTo>
                    <a:pt x="143093" y="40264"/>
                  </a:lnTo>
                  <a:lnTo>
                    <a:pt x="144889" y="41461"/>
                  </a:lnTo>
                  <a:lnTo>
                    <a:pt x="144290" y="40862"/>
                  </a:lnTo>
                  <a:lnTo>
                    <a:pt x="143691" y="40264"/>
                  </a:lnTo>
                  <a:lnTo>
                    <a:pt x="142943" y="39964"/>
                  </a:lnTo>
                  <a:lnTo>
                    <a:pt x="143242" y="39066"/>
                  </a:lnTo>
                  <a:lnTo>
                    <a:pt x="143991" y="39515"/>
                  </a:lnTo>
                  <a:lnTo>
                    <a:pt x="144739" y="40114"/>
                  </a:lnTo>
                  <a:lnTo>
                    <a:pt x="145487" y="40563"/>
                  </a:lnTo>
                  <a:lnTo>
                    <a:pt x="145487" y="40413"/>
                  </a:lnTo>
                  <a:lnTo>
                    <a:pt x="144889" y="39815"/>
                  </a:lnTo>
                  <a:lnTo>
                    <a:pt x="144290" y="39365"/>
                  </a:lnTo>
                  <a:lnTo>
                    <a:pt x="143392" y="38767"/>
                  </a:lnTo>
                  <a:lnTo>
                    <a:pt x="143691" y="37569"/>
                  </a:lnTo>
                  <a:lnTo>
                    <a:pt x="144589" y="38168"/>
                  </a:lnTo>
                  <a:lnTo>
                    <a:pt x="145936" y="39216"/>
                  </a:lnTo>
                  <a:lnTo>
                    <a:pt x="145936" y="39066"/>
                  </a:lnTo>
                  <a:lnTo>
                    <a:pt x="145487" y="38467"/>
                  </a:lnTo>
                  <a:lnTo>
                    <a:pt x="144889" y="38018"/>
                  </a:lnTo>
                  <a:lnTo>
                    <a:pt x="143841" y="37270"/>
                  </a:lnTo>
                  <a:lnTo>
                    <a:pt x="144140" y="36372"/>
                  </a:lnTo>
                  <a:lnTo>
                    <a:pt x="145188" y="37270"/>
                  </a:lnTo>
                  <a:lnTo>
                    <a:pt x="145936" y="37869"/>
                  </a:lnTo>
                  <a:lnTo>
                    <a:pt x="146834" y="38318"/>
                  </a:lnTo>
                  <a:lnTo>
                    <a:pt x="146834" y="38168"/>
                  </a:lnTo>
                  <a:lnTo>
                    <a:pt x="146086" y="37569"/>
                  </a:lnTo>
                  <a:lnTo>
                    <a:pt x="145338" y="36971"/>
                  </a:lnTo>
                  <a:lnTo>
                    <a:pt x="144140" y="36222"/>
                  </a:lnTo>
                  <a:lnTo>
                    <a:pt x="144440" y="35324"/>
                  </a:lnTo>
                  <a:lnTo>
                    <a:pt x="145487" y="36073"/>
                  </a:lnTo>
                  <a:lnTo>
                    <a:pt x="147134" y="37120"/>
                  </a:lnTo>
                  <a:lnTo>
                    <a:pt x="147283" y="37120"/>
                  </a:lnTo>
                  <a:lnTo>
                    <a:pt x="147283" y="36971"/>
                  </a:lnTo>
                  <a:lnTo>
                    <a:pt x="146535" y="36372"/>
                  </a:lnTo>
                  <a:lnTo>
                    <a:pt x="145936" y="35923"/>
                  </a:lnTo>
                  <a:lnTo>
                    <a:pt x="144589" y="35025"/>
                  </a:lnTo>
                  <a:lnTo>
                    <a:pt x="144889" y="34127"/>
                  </a:lnTo>
                  <a:lnTo>
                    <a:pt x="145787" y="34725"/>
                  </a:lnTo>
                  <a:lnTo>
                    <a:pt x="147882" y="35923"/>
                  </a:lnTo>
                  <a:lnTo>
                    <a:pt x="147134" y="35174"/>
                  </a:lnTo>
                  <a:lnTo>
                    <a:pt x="146236" y="34576"/>
                  </a:lnTo>
                  <a:lnTo>
                    <a:pt x="145038" y="33827"/>
                  </a:lnTo>
                  <a:lnTo>
                    <a:pt x="145038" y="33678"/>
                  </a:lnTo>
                  <a:close/>
                  <a:moveTo>
                    <a:pt x="140548" y="46999"/>
                  </a:moveTo>
                  <a:lnTo>
                    <a:pt x="140997" y="47448"/>
                  </a:lnTo>
                  <a:lnTo>
                    <a:pt x="140249" y="48047"/>
                  </a:lnTo>
                  <a:lnTo>
                    <a:pt x="140249" y="48047"/>
                  </a:lnTo>
                  <a:lnTo>
                    <a:pt x="140548" y="46999"/>
                  </a:lnTo>
                  <a:close/>
                  <a:moveTo>
                    <a:pt x="68852" y="46999"/>
                  </a:moveTo>
                  <a:lnTo>
                    <a:pt x="69151" y="48047"/>
                  </a:lnTo>
                  <a:lnTo>
                    <a:pt x="69151" y="48047"/>
                  </a:lnTo>
                  <a:lnTo>
                    <a:pt x="68403" y="47448"/>
                  </a:lnTo>
                  <a:lnTo>
                    <a:pt x="68852" y="46999"/>
                  </a:lnTo>
                  <a:close/>
                  <a:moveTo>
                    <a:pt x="96094" y="53286"/>
                  </a:moveTo>
                  <a:lnTo>
                    <a:pt x="95046" y="60620"/>
                  </a:lnTo>
                  <a:lnTo>
                    <a:pt x="94896" y="60620"/>
                  </a:lnTo>
                  <a:lnTo>
                    <a:pt x="93100" y="53884"/>
                  </a:lnTo>
                  <a:lnTo>
                    <a:pt x="96094" y="53286"/>
                  </a:lnTo>
                  <a:close/>
                  <a:moveTo>
                    <a:pt x="113007" y="53286"/>
                  </a:moveTo>
                  <a:lnTo>
                    <a:pt x="116150" y="53884"/>
                  </a:lnTo>
                  <a:lnTo>
                    <a:pt x="114803" y="60620"/>
                  </a:lnTo>
                  <a:lnTo>
                    <a:pt x="114055" y="60470"/>
                  </a:lnTo>
                  <a:lnTo>
                    <a:pt x="113007" y="53286"/>
                  </a:lnTo>
                  <a:close/>
                  <a:moveTo>
                    <a:pt x="110313" y="35174"/>
                  </a:moveTo>
                  <a:lnTo>
                    <a:pt x="114654" y="35624"/>
                  </a:lnTo>
                  <a:lnTo>
                    <a:pt x="118994" y="36372"/>
                  </a:lnTo>
                  <a:lnTo>
                    <a:pt x="118994" y="43257"/>
                  </a:lnTo>
                  <a:lnTo>
                    <a:pt x="122437" y="37270"/>
                  </a:lnTo>
                  <a:lnTo>
                    <a:pt x="127077" y="38617"/>
                  </a:lnTo>
                  <a:lnTo>
                    <a:pt x="131717" y="40413"/>
                  </a:lnTo>
                  <a:lnTo>
                    <a:pt x="136058" y="42359"/>
                  </a:lnTo>
                  <a:lnTo>
                    <a:pt x="140398" y="44754"/>
                  </a:lnTo>
                  <a:lnTo>
                    <a:pt x="138153" y="51190"/>
                  </a:lnTo>
                  <a:lnTo>
                    <a:pt x="138153" y="51190"/>
                  </a:lnTo>
                  <a:lnTo>
                    <a:pt x="143392" y="46700"/>
                  </a:lnTo>
                  <a:lnTo>
                    <a:pt x="145637" y="48197"/>
                  </a:lnTo>
                  <a:lnTo>
                    <a:pt x="147733" y="49843"/>
                  </a:lnTo>
                  <a:lnTo>
                    <a:pt x="149828" y="51489"/>
                  </a:lnTo>
                  <a:lnTo>
                    <a:pt x="151774" y="53286"/>
                  </a:lnTo>
                  <a:lnTo>
                    <a:pt x="138902" y="63164"/>
                  </a:lnTo>
                  <a:lnTo>
                    <a:pt x="136207" y="61069"/>
                  </a:lnTo>
                  <a:lnTo>
                    <a:pt x="133513" y="59273"/>
                  </a:lnTo>
                  <a:lnTo>
                    <a:pt x="135609" y="55980"/>
                  </a:lnTo>
                  <a:lnTo>
                    <a:pt x="136357" y="55980"/>
                  </a:lnTo>
                  <a:lnTo>
                    <a:pt x="137105" y="55830"/>
                  </a:lnTo>
                  <a:lnTo>
                    <a:pt x="137704" y="55231"/>
                  </a:lnTo>
                  <a:lnTo>
                    <a:pt x="138153" y="54483"/>
                  </a:lnTo>
                  <a:lnTo>
                    <a:pt x="138303" y="54034"/>
                  </a:lnTo>
                  <a:lnTo>
                    <a:pt x="138303" y="53735"/>
                  </a:lnTo>
                  <a:lnTo>
                    <a:pt x="138003" y="52837"/>
                  </a:lnTo>
                  <a:lnTo>
                    <a:pt x="137554" y="52238"/>
                  </a:lnTo>
                  <a:lnTo>
                    <a:pt x="137255" y="51938"/>
                  </a:lnTo>
                  <a:lnTo>
                    <a:pt x="136806" y="51789"/>
                  </a:lnTo>
                  <a:lnTo>
                    <a:pt x="136357" y="51639"/>
                  </a:lnTo>
                  <a:lnTo>
                    <a:pt x="135908" y="51639"/>
                  </a:lnTo>
                  <a:lnTo>
                    <a:pt x="135160" y="51789"/>
                  </a:lnTo>
                  <a:lnTo>
                    <a:pt x="134411" y="52388"/>
                  </a:lnTo>
                  <a:lnTo>
                    <a:pt x="134261" y="52687"/>
                  </a:lnTo>
                  <a:lnTo>
                    <a:pt x="133962" y="53136"/>
                  </a:lnTo>
                  <a:lnTo>
                    <a:pt x="133962" y="53735"/>
                  </a:lnTo>
                  <a:lnTo>
                    <a:pt x="133962" y="54483"/>
                  </a:lnTo>
                  <a:lnTo>
                    <a:pt x="134261" y="55082"/>
                  </a:lnTo>
                  <a:lnTo>
                    <a:pt x="134711" y="55531"/>
                  </a:lnTo>
                  <a:lnTo>
                    <a:pt x="132765" y="58824"/>
                  </a:lnTo>
                  <a:lnTo>
                    <a:pt x="129172" y="56728"/>
                  </a:lnTo>
                  <a:lnTo>
                    <a:pt x="125430" y="54932"/>
                  </a:lnTo>
                  <a:lnTo>
                    <a:pt x="121539" y="53585"/>
                  </a:lnTo>
                  <a:lnTo>
                    <a:pt x="117348" y="52388"/>
                  </a:lnTo>
                  <a:lnTo>
                    <a:pt x="118246" y="48346"/>
                  </a:lnTo>
                  <a:lnTo>
                    <a:pt x="118994" y="48047"/>
                  </a:lnTo>
                  <a:lnTo>
                    <a:pt x="119743" y="47598"/>
                  </a:lnTo>
                  <a:lnTo>
                    <a:pt x="120192" y="46999"/>
                  </a:lnTo>
                  <a:lnTo>
                    <a:pt x="120341" y="46101"/>
                  </a:lnTo>
                  <a:lnTo>
                    <a:pt x="120341" y="45652"/>
                  </a:lnTo>
                  <a:lnTo>
                    <a:pt x="120192" y="45203"/>
                  </a:lnTo>
                  <a:lnTo>
                    <a:pt x="119743" y="44604"/>
                  </a:lnTo>
                  <a:lnTo>
                    <a:pt x="118994" y="44155"/>
                  </a:lnTo>
                  <a:lnTo>
                    <a:pt x="118545" y="44006"/>
                  </a:lnTo>
                  <a:lnTo>
                    <a:pt x="118096" y="43856"/>
                  </a:lnTo>
                  <a:lnTo>
                    <a:pt x="117647" y="44006"/>
                  </a:lnTo>
                  <a:lnTo>
                    <a:pt x="117198" y="44155"/>
                  </a:lnTo>
                  <a:lnTo>
                    <a:pt x="116599" y="44604"/>
                  </a:lnTo>
                  <a:lnTo>
                    <a:pt x="116150" y="45203"/>
                  </a:lnTo>
                  <a:lnTo>
                    <a:pt x="116001" y="45652"/>
                  </a:lnTo>
                  <a:lnTo>
                    <a:pt x="115851" y="46101"/>
                  </a:lnTo>
                  <a:lnTo>
                    <a:pt x="116001" y="46849"/>
                  </a:lnTo>
                  <a:lnTo>
                    <a:pt x="116300" y="47298"/>
                  </a:lnTo>
                  <a:lnTo>
                    <a:pt x="116749" y="47897"/>
                  </a:lnTo>
                  <a:lnTo>
                    <a:pt x="117348" y="48197"/>
                  </a:lnTo>
                  <a:lnTo>
                    <a:pt x="116450" y="52238"/>
                  </a:lnTo>
                  <a:lnTo>
                    <a:pt x="112708" y="51489"/>
                  </a:lnTo>
                  <a:lnTo>
                    <a:pt x="110313" y="35174"/>
                  </a:lnTo>
                  <a:close/>
                  <a:moveTo>
                    <a:pt x="98488" y="35174"/>
                  </a:moveTo>
                  <a:lnTo>
                    <a:pt x="96243" y="51489"/>
                  </a:lnTo>
                  <a:lnTo>
                    <a:pt x="92651" y="52238"/>
                  </a:lnTo>
                  <a:lnTo>
                    <a:pt x="91453" y="48346"/>
                  </a:lnTo>
                  <a:lnTo>
                    <a:pt x="92052" y="47747"/>
                  </a:lnTo>
                  <a:lnTo>
                    <a:pt x="92501" y="46999"/>
                  </a:lnTo>
                  <a:lnTo>
                    <a:pt x="92501" y="46251"/>
                  </a:lnTo>
                  <a:lnTo>
                    <a:pt x="92352" y="45353"/>
                  </a:lnTo>
                  <a:lnTo>
                    <a:pt x="92052" y="45053"/>
                  </a:lnTo>
                  <a:lnTo>
                    <a:pt x="91753" y="44754"/>
                  </a:lnTo>
                  <a:lnTo>
                    <a:pt x="91004" y="44305"/>
                  </a:lnTo>
                  <a:lnTo>
                    <a:pt x="90256" y="44155"/>
                  </a:lnTo>
                  <a:lnTo>
                    <a:pt x="89807" y="44305"/>
                  </a:lnTo>
                  <a:lnTo>
                    <a:pt x="89358" y="44455"/>
                  </a:lnTo>
                  <a:lnTo>
                    <a:pt x="88909" y="44604"/>
                  </a:lnTo>
                  <a:lnTo>
                    <a:pt x="88610" y="44904"/>
                  </a:lnTo>
                  <a:lnTo>
                    <a:pt x="88310" y="45652"/>
                  </a:lnTo>
                  <a:lnTo>
                    <a:pt x="88161" y="46550"/>
                  </a:lnTo>
                  <a:lnTo>
                    <a:pt x="88161" y="46999"/>
                  </a:lnTo>
                  <a:lnTo>
                    <a:pt x="88310" y="47448"/>
                  </a:lnTo>
                  <a:lnTo>
                    <a:pt x="88759" y="47897"/>
                  </a:lnTo>
                  <a:lnTo>
                    <a:pt x="89208" y="48346"/>
                  </a:lnTo>
                  <a:lnTo>
                    <a:pt x="89807" y="48496"/>
                  </a:lnTo>
                  <a:lnTo>
                    <a:pt x="90555" y="48646"/>
                  </a:lnTo>
                  <a:lnTo>
                    <a:pt x="91603" y="52537"/>
                  </a:lnTo>
                  <a:lnTo>
                    <a:pt x="87412" y="53735"/>
                  </a:lnTo>
                  <a:lnTo>
                    <a:pt x="83521" y="55231"/>
                  </a:lnTo>
                  <a:lnTo>
                    <a:pt x="79629" y="57028"/>
                  </a:lnTo>
                  <a:lnTo>
                    <a:pt x="75887" y="59273"/>
                  </a:lnTo>
                  <a:lnTo>
                    <a:pt x="73941" y="55680"/>
                  </a:lnTo>
                  <a:lnTo>
                    <a:pt x="74390" y="54932"/>
                  </a:lnTo>
                  <a:lnTo>
                    <a:pt x="74540" y="54034"/>
                  </a:lnTo>
                  <a:lnTo>
                    <a:pt x="74240" y="53286"/>
                  </a:lnTo>
                  <a:lnTo>
                    <a:pt x="73791" y="52537"/>
                  </a:lnTo>
                  <a:lnTo>
                    <a:pt x="73492" y="52238"/>
                  </a:lnTo>
                  <a:lnTo>
                    <a:pt x="73043" y="52088"/>
                  </a:lnTo>
                  <a:lnTo>
                    <a:pt x="72295" y="51938"/>
                  </a:lnTo>
                  <a:lnTo>
                    <a:pt x="71397" y="52088"/>
                  </a:lnTo>
                  <a:lnTo>
                    <a:pt x="71097" y="52388"/>
                  </a:lnTo>
                  <a:lnTo>
                    <a:pt x="70648" y="52687"/>
                  </a:lnTo>
                  <a:lnTo>
                    <a:pt x="70499" y="52986"/>
                  </a:lnTo>
                  <a:lnTo>
                    <a:pt x="70199" y="53286"/>
                  </a:lnTo>
                  <a:lnTo>
                    <a:pt x="70049" y="54184"/>
                  </a:lnTo>
                  <a:lnTo>
                    <a:pt x="70199" y="55082"/>
                  </a:lnTo>
                  <a:lnTo>
                    <a:pt x="70499" y="55381"/>
                  </a:lnTo>
                  <a:lnTo>
                    <a:pt x="70798" y="55680"/>
                  </a:lnTo>
                  <a:lnTo>
                    <a:pt x="71247" y="56129"/>
                  </a:lnTo>
                  <a:lnTo>
                    <a:pt x="71846" y="56279"/>
                  </a:lnTo>
                  <a:lnTo>
                    <a:pt x="72444" y="56429"/>
                  </a:lnTo>
                  <a:lnTo>
                    <a:pt x="73043" y="56279"/>
                  </a:lnTo>
                  <a:lnTo>
                    <a:pt x="75139" y="59722"/>
                  </a:lnTo>
                  <a:lnTo>
                    <a:pt x="72444" y="61668"/>
                  </a:lnTo>
                  <a:lnTo>
                    <a:pt x="69750" y="63763"/>
                  </a:lnTo>
                  <a:lnTo>
                    <a:pt x="56728" y="54184"/>
                  </a:lnTo>
                  <a:lnTo>
                    <a:pt x="58824" y="52088"/>
                  </a:lnTo>
                  <a:lnTo>
                    <a:pt x="61218" y="50142"/>
                  </a:lnTo>
                  <a:lnTo>
                    <a:pt x="63613" y="48346"/>
                  </a:lnTo>
                  <a:lnTo>
                    <a:pt x="66008" y="46550"/>
                  </a:lnTo>
                  <a:lnTo>
                    <a:pt x="71247" y="51190"/>
                  </a:lnTo>
                  <a:lnTo>
                    <a:pt x="71247" y="51190"/>
                  </a:lnTo>
                  <a:lnTo>
                    <a:pt x="69151" y="44754"/>
                  </a:lnTo>
                  <a:lnTo>
                    <a:pt x="73342" y="42359"/>
                  </a:lnTo>
                  <a:lnTo>
                    <a:pt x="77683" y="40264"/>
                  </a:lnTo>
                  <a:lnTo>
                    <a:pt x="82323" y="38617"/>
                  </a:lnTo>
                  <a:lnTo>
                    <a:pt x="86963" y="37120"/>
                  </a:lnTo>
                  <a:lnTo>
                    <a:pt x="90406" y="43257"/>
                  </a:lnTo>
                  <a:lnTo>
                    <a:pt x="90555" y="36372"/>
                  </a:lnTo>
                  <a:lnTo>
                    <a:pt x="94447" y="35624"/>
                  </a:lnTo>
                  <a:lnTo>
                    <a:pt x="98488" y="35174"/>
                  </a:lnTo>
                  <a:close/>
                  <a:moveTo>
                    <a:pt x="56878" y="38467"/>
                  </a:moveTo>
                  <a:lnTo>
                    <a:pt x="65260" y="45951"/>
                  </a:lnTo>
                  <a:lnTo>
                    <a:pt x="62865" y="47747"/>
                  </a:lnTo>
                  <a:lnTo>
                    <a:pt x="60470" y="49544"/>
                  </a:lnTo>
                  <a:lnTo>
                    <a:pt x="58075" y="51489"/>
                  </a:lnTo>
                  <a:lnTo>
                    <a:pt x="55830" y="53585"/>
                  </a:lnTo>
                  <a:lnTo>
                    <a:pt x="48196" y="47897"/>
                  </a:lnTo>
                  <a:lnTo>
                    <a:pt x="47298" y="48646"/>
                  </a:lnTo>
                  <a:lnTo>
                    <a:pt x="53136" y="56279"/>
                  </a:lnTo>
                  <a:lnTo>
                    <a:pt x="51040" y="58524"/>
                  </a:lnTo>
                  <a:lnTo>
                    <a:pt x="49244" y="60770"/>
                  </a:lnTo>
                  <a:lnTo>
                    <a:pt x="47448" y="63164"/>
                  </a:lnTo>
                  <a:lnTo>
                    <a:pt x="45802" y="65559"/>
                  </a:lnTo>
                  <a:lnTo>
                    <a:pt x="38018" y="57477"/>
                  </a:lnTo>
                  <a:lnTo>
                    <a:pt x="40114" y="54782"/>
                  </a:lnTo>
                  <a:lnTo>
                    <a:pt x="42209" y="52238"/>
                  </a:lnTo>
                  <a:lnTo>
                    <a:pt x="44454" y="49693"/>
                  </a:lnTo>
                  <a:lnTo>
                    <a:pt x="46700" y="47298"/>
                  </a:lnTo>
                  <a:lnTo>
                    <a:pt x="49094" y="44904"/>
                  </a:lnTo>
                  <a:lnTo>
                    <a:pt x="51639" y="42658"/>
                  </a:lnTo>
                  <a:lnTo>
                    <a:pt x="54184" y="40563"/>
                  </a:lnTo>
                  <a:lnTo>
                    <a:pt x="56878" y="38467"/>
                  </a:lnTo>
                  <a:close/>
                  <a:moveTo>
                    <a:pt x="152522" y="38617"/>
                  </a:moveTo>
                  <a:lnTo>
                    <a:pt x="155216" y="40563"/>
                  </a:lnTo>
                  <a:lnTo>
                    <a:pt x="157761" y="42658"/>
                  </a:lnTo>
                  <a:lnTo>
                    <a:pt x="160306" y="44904"/>
                  </a:lnTo>
                  <a:lnTo>
                    <a:pt x="162700" y="47298"/>
                  </a:lnTo>
                  <a:lnTo>
                    <a:pt x="164946" y="49693"/>
                  </a:lnTo>
                  <a:lnTo>
                    <a:pt x="167191" y="52238"/>
                  </a:lnTo>
                  <a:lnTo>
                    <a:pt x="169286" y="54932"/>
                  </a:lnTo>
                  <a:lnTo>
                    <a:pt x="171382" y="57626"/>
                  </a:lnTo>
                  <a:lnTo>
                    <a:pt x="163748" y="65559"/>
                  </a:lnTo>
                  <a:lnTo>
                    <a:pt x="161802" y="62865"/>
                  </a:lnTo>
                  <a:lnTo>
                    <a:pt x="159707" y="60320"/>
                  </a:lnTo>
                  <a:lnTo>
                    <a:pt x="157611" y="57776"/>
                  </a:lnTo>
                  <a:lnTo>
                    <a:pt x="155366" y="55381"/>
                  </a:lnTo>
                  <a:lnTo>
                    <a:pt x="161054" y="47897"/>
                  </a:lnTo>
                  <a:lnTo>
                    <a:pt x="160156" y="46999"/>
                  </a:lnTo>
                  <a:lnTo>
                    <a:pt x="152672" y="52687"/>
                  </a:lnTo>
                  <a:lnTo>
                    <a:pt x="150576" y="50891"/>
                  </a:lnTo>
                  <a:lnTo>
                    <a:pt x="148481" y="49095"/>
                  </a:lnTo>
                  <a:lnTo>
                    <a:pt x="146385" y="47448"/>
                  </a:lnTo>
                  <a:lnTo>
                    <a:pt x="144140" y="45951"/>
                  </a:lnTo>
                  <a:lnTo>
                    <a:pt x="152522" y="38617"/>
                  </a:lnTo>
                  <a:close/>
                  <a:moveTo>
                    <a:pt x="117048" y="54184"/>
                  </a:moveTo>
                  <a:lnTo>
                    <a:pt x="120940" y="55231"/>
                  </a:lnTo>
                  <a:lnTo>
                    <a:pt x="124682" y="56579"/>
                  </a:lnTo>
                  <a:lnTo>
                    <a:pt x="128424" y="58375"/>
                  </a:lnTo>
                  <a:lnTo>
                    <a:pt x="131867" y="60320"/>
                  </a:lnTo>
                  <a:lnTo>
                    <a:pt x="128274" y="66158"/>
                  </a:lnTo>
                  <a:lnTo>
                    <a:pt x="125281" y="64511"/>
                  </a:lnTo>
                  <a:lnTo>
                    <a:pt x="122287" y="63015"/>
                  </a:lnTo>
                  <a:lnTo>
                    <a:pt x="118994" y="61817"/>
                  </a:lnTo>
                  <a:lnTo>
                    <a:pt x="115701" y="60919"/>
                  </a:lnTo>
                  <a:lnTo>
                    <a:pt x="117048" y="54184"/>
                  </a:lnTo>
                  <a:close/>
                  <a:moveTo>
                    <a:pt x="92052" y="54184"/>
                  </a:moveTo>
                  <a:lnTo>
                    <a:pt x="93998" y="60770"/>
                  </a:lnTo>
                  <a:lnTo>
                    <a:pt x="90406" y="61817"/>
                  </a:lnTo>
                  <a:lnTo>
                    <a:pt x="86813" y="63164"/>
                  </a:lnTo>
                  <a:lnTo>
                    <a:pt x="83521" y="64811"/>
                  </a:lnTo>
                  <a:lnTo>
                    <a:pt x="80228" y="66757"/>
                  </a:lnTo>
                  <a:lnTo>
                    <a:pt x="76785" y="60770"/>
                  </a:lnTo>
                  <a:lnTo>
                    <a:pt x="80377" y="58674"/>
                  </a:lnTo>
                  <a:lnTo>
                    <a:pt x="84119" y="56878"/>
                  </a:lnTo>
                  <a:lnTo>
                    <a:pt x="88011" y="55381"/>
                  </a:lnTo>
                  <a:lnTo>
                    <a:pt x="92052" y="54184"/>
                  </a:lnTo>
                  <a:close/>
                  <a:moveTo>
                    <a:pt x="132615" y="60770"/>
                  </a:moveTo>
                  <a:lnTo>
                    <a:pt x="135160" y="62416"/>
                  </a:lnTo>
                  <a:lnTo>
                    <a:pt x="137405" y="64212"/>
                  </a:lnTo>
                  <a:lnTo>
                    <a:pt x="131717" y="68553"/>
                  </a:lnTo>
                  <a:lnTo>
                    <a:pt x="129172" y="66607"/>
                  </a:lnTo>
                  <a:lnTo>
                    <a:pt x="132615" y="60770"/>
                  </a:lnTo>
                  <a:close/>
                  <a:moveTo>
                    <a:pt x="37569" y="58375"/>
                  </a:moveTo>
                  <a:lnTo>
                    <a:pt x="38168" y="59123"/>
                  </a:lnTo>
                  <a:lnTo>
                    <a:pt x="37420" y="60320"/>
                  </a:lnTo>
                  <a:lnTo>
                    <a:pt x="36971" y="61219"/>
                  </a:lnTo>
                  <a:lnTo>
                    <a:pt x="36671" y="62117"/>
                  </a:lnTo>
                  <a:lnTo>
                    <a:pt x="37719" y="60470"/>
                  </a:lnTo>
                  <a:lnTo>
                    <a:pt x="38467" y="59273"/>
                  </a:lnTo>
                  <a:lnTo>
                    <a:pt x="39066" y="60021"/>
                  </a:lnTo>
                  <a:lnTo>
                    <a:pt x="38318" y="61219"/>
                  </a:lnTo>
                  <a:lnTo>
                    <a:pt x="37869" y="62117"/>
                  </a:lnTo>
                  <a:lnTo>
                    <a:pt x="37569" y="63015"/>
                  </a:lnTo>
                  <a:lnTo>
                    <a:pt x="37569" y="63015"/>
                  </a:lnTo>
                  <a:lnTo>
                    <a:pt x="38168" y="62266"/>
                  </a:lnTo>
                  <a:lnTo>
                    <a:pt x="38617" y="61368"/>
                  </a:lnTo>
                  <a:lnTo>
                    <a:pt x="39216" y="60171"/>
                  </a:lnTo>
                  <a:lnTo>
                    <a:pt x="39814" y="60770"/>
                  </a:lnTo>
                  <a:lnTo>
                    <a:pt x="39066" y="62117"/>
                  </a:lnTo>
                  <a:lnTo>
                    <a:pt x="38916" y="62715"/>
                  </a:lnTo>
                  <a:lnTo>
                    <a:pt x="38617" y="63314"/>
                  </a:lnTo>
                  <a:lnTo>
                    <a:pt x="38767" y="63464"/>
                  </a:lnTo>
                  <a:lnTo>
                    <a:pt x="39665" y="61967"/>
                  </a:lnTo>
                  <a:lnTo>
                    <a:pt x="40114" y="61069"/>
                  </a:lnTo>
                  <a:lnTo>
                    <a:pt x="40862" y="61967"/>
                  </a:lnTo>
                  <a:lnTo>
                    <a:pt x="40413" y="62865"/>
                  </a:lnTo>
                  <a:lnTo>
                    <a:pt x="39964" y="63613"/>
                  </a:lnTo>
                  <a:lnTo>
                    <a:pt x="39665" y="64511"/>
                  </a:lnTo>
                  <a:lnTo>
                    <a:pt x="39814" y="64511"/>
                  </a:lnTo>
                  <a:lnTo>
                    <a:pt x="40263" y="63763"/>
                  </a:lnTo>
                  <a:lnTo>
                    <a:pt x="40563" y="63015"/>
                  </a:lnTo>
                  <a:lnTo>
                    <a:pt x="41162" y="62117"/>
                  </a:lnTo>
                  <a:lnTo>
                    <a:pt x="41760" y="62865"/>
                  </a:lnTo>
                  <a:lnTo>
                    <a:pt x="41311" y="63613"/>
                  </a:lnTo>
                  <a:lnTo>
                    <a:pt x="40862" y="64362"/>
                  </a:lnTo>
                  <a:lnTo>
                    <a:pt x="40563" y="65110"/>
                  </a:lnTo>
                  <a:lnTo>
                    <a:pt x="40713" y="65110"/>
                  </a:lnTo>
                  <a:lnTo>
                    <a:pt x="41760" y="63314"/>
                  </a:lnTo>
                  <a:lnTo>
                    <a:pt x="41910" y="63015"/>
                  </a:lnTo>
                  <a:lnTo>
                    <a:pt x="42509" y="63613"/>
                  </a:lnTo>
                  <a:lnTo>
                    <a:pt x="42209" y="64062"/>
                  </a:lnTo>
                  <a:lnTo>
                    <a:pt x="41611" y="65559"/>
                  </a:lnTo>
                  <a:lnTo>
                    <a:pt x="41760" y="65559"/>
                  </a:lnTo>
                  <a:lnTo>
                    <a:pt x="42359" y="64212"/>
                  </a:lnTo>
                  <a:lnTo>
                    <a:pt x="42658" y="63763"/>
                  </a:lnTo>
                  <a:lnTo>
                    <a:pt x="43257" y="64362"/>
                  </a:lnTo>
                  <a:lnTo>
                    <a:pt x="42958" y="64961"/>
                  </a:lnTo>
                  <a:lnTo>
                    <a:pt x="42509" y="66008"/>
                  </a:lnTo>
                  <a:lnTo>
                    <a:pt x="43107" y="65410"/>
                  </a:lnTo>
                  <a:lnTo>
                    <a:pt x="43407" y="64511"/>
                  </a:lnTo>
                  <a:lnTo>
                    <a:pt x="44005" y="65110"/>
                  </a:lnTo>
                  <a:lnTo>
                    <a:pt x="43856" y="65410"/>
                  </a:lnTo>
                  <a:lnTo>
                    <a:pt x="43556" y="66008"/>
                  </a:lnTo>
                  <a:lnTo>
                    <a:pt x="43407" y="66457"/>
                  </a:lnTo>
                  <a:lnTo>
                    <a:pt x="43556" y="66607"/>
                  </a:lnTo>
                  <a:lnTo>
                    <a:pt x="44005" y="65559"/>
                  </a:lnTo>
                  <a:lnTo>
                    <a:pt x="44155" y="65410"/>
                  </a:lnTo>
                  <a:lnTo>
                    <a:pt x="44754" y="65859"/>
                  </a:lnTo>
                  <a:lnTo>
                    <a:pt x="44155" y="67056"/>
                  </a:lnTo>
                  <a:lnTo>
                    <a:pt x="44305" y="67206"/>
                  </a:lnTo>
                  <a:lnTo>
                    <a:pt x="44904" y="66158"/>
                  </a:lnTo>
                  <a:lnTo>
                    <a:pt x="45203" y="66457"/>
                  </a:lnTo>
                  <a:lnTo>
                    <a:pt x="45353" y="66607"/>
                  </a:lnTo>
                  <a:lnTo>
                    <a:pt x="45203" y="66757"/>
                  </a:lnTo>
                  <a:lnTo>
                    <a:pt x="45053" y="67206"/>
                  </a:lnTo>
                  <a:lnTo>
                    <a:pt x="45053" y="67655"/>
                  </a:lnTo>
                  <a:lnTo>
                    <a:pt x="45053" y="67804"/>
                  </a:lnTo>
                  <a:lnTo>
                    <a:pt x="45203" y="67804"/>
                  </a:lnTo>
                  <a:lnTo>
                    <a:pt x="45502" y="66906"/>
                  </a:lnTo>
                  <a:lnTo>
                    <a:pt x="45502" y="66757"/>
                  </a:lnTo>
                  <a:lnTo>
                    <a:pt x="45951" y="67206"/>
                  </a:lnTo>
                  <a:lnTo>
                    <a:pt x="46101" y="67355"/>
                  </a:lnTo>
                  <a:lnTo>
                    <a:pt x="45802" y="68104"/>
                  </a:lnTo>
                  <a:lnTo>
                    <a:pt x="45951" y="68104"/>
                  </a:lnTo>
                  <a:lnTo>
                    <a:pt x="46251" y="67505"/>
                  </a:lnTo>
                  <a:lnTo>
                    <a:pt x="46849" y="68104"/>
                  </a:lnTo>
                  <a:lnTo>
                    <a:pt x="46700" y="68104"/>
                  </a:lnTo>
                  <a:lnTo>
                    <a:pt x="46700" y="68702"/>
                  </a:lnTo>
                  <a:lnTo>
                    <a:pt x="45203" y="68253"/>
                  </a:lnTo>
                  <a:lnTo>
                    <a:pt x="44155" y="68104"/>
                  </a:lnTo>
                  <a:lnTo>
                    <a:pt x="33378" y="64961"/>
                  </a:lnTo>
                  <a:lnTo>
                    <a:pt x="35534" y="61368"/>
                  </a:lnTo>
                  <a:lnTo>
                    <a:pt x="35623" y="61368"/>
                  </a:lnTo>
                  <a:lnTo>
                    <a:pt x="36971" y="59422"/>
                  </a:lnTo>
                  <a:lnTo>
                    <a:pt x="37569" y="58375"/>
                  </a:lnTo>
                  <a:close/>
                  <a:moveTo>
                    <a:pt x="171831" y="58375"/>
                  </a:moveTo>
                  <a:lnTo>
                    <a:pt x="172579" y="59422"/>
                  </a:lnTo>
                  <a:lnTo>
                    <a:pt x="173777" y="61368"/>
                  </a:lnTo>
                  <a:lnTo>
                    <a:pt x="173926" y="61368"/>
                  </a:lnTo>
                  <a:lnTo>
                    <a:pt x="176022" y="64961"/>
                  </a:lnTo>
                  <a:lnTo>
                    <a:pt x="165245" y="68104"/>
                  </a:lnTo>
                  <a:lnTo>
                    <a:pt x="164197" y="68403"/>
                  </a:lnTo>
                  <a:lnTo>
                    <a:pt x="162850" y="68702"/>
                  </a:lnTo>
                  <a:lnTo>
                    <a:pt x="162700" y="68104"/>
                  </a:lnTo>
                  <a:lnTo>
                    <a:pt x="163149" y="67505"/>
                  </a:lnTo>
                  <a:lnTo>
                    <a:pt x="163449" y="68104"/>
                  </a:lnTo>
                  <a:lnTo>
                    <a:pt x="163598" y="68104"/>
                  </a:lnTo>
                  <a:lnTo>
                    <a:pt x="163449" y="67355"/>
                  </a:lnTo>
                  <a:lnTo>
                    <a:pt x="163449" y="67206"/>
                  </a:lnTo>
                  <a:lnTo>
                    <a:pt x="163898" y="66757"/>
                  </a:lnTo>
                  <a:lnTo>
                    <a:pt x="163898" y="66906"/>
                  </a:lnTo>
                  <a:lnTo>
                    <a:pt x="164347" y="67804"/>
                  </a:lnTo>
                  <a:lnTo>
                    <a:pt x="164497" y="67655"/>
                  </a:lnTo>
                  <a:lnTo>
                    <a:pt x="164347" y="67206"/>
                  </a:lnTo>
                  <a:lnTo>
                    <a:pt x="164197" y="66757"/>
                  </a:lnTo>
                  <a:lnTo>
                    <a:pt x="164047" y="66607"/>
                  </a:lnTo>
                  <a:lnTo>
                    <a:pt x="164197" y="66457"/>
                  </a:lnTo>
                  <a:lnTo>
                    <a:pt x="164497" y="66158"/>
                  </a:lnTo>
                  <a:lnTo>
                    <a:pt x="165095" y="67206"/>
                  </a:lnTo>
                  <a:lnTo>
                    <a:pt x="165245" y="67206"/>
                  </a:lnTo>
                  <a:lnTo>
                    <a:pt x="165245" y="67056"/>
                  </a:lnTo>
                  <a:lnTo>
                    <a:pt x="164796" y="65859"/>
                  </a:lnTo>
                  <a:lnTo>
                    <a:pt x="165245" y="65410"/>
                  </a:lnTo>
                  <a:lnTo>
                    <a:pt x="165395" y="65559"/>
                  </a:lnTo>
                  <a:lnTo>
                    <a:pt x="165993" y="66607"/>
                  </a:lnTo>
                  <a:lnTo>
                    <a:pt x="165993" y="66457"/>
                  </a:lnTo>
                  <a:lnTo>
                    <a:pt x="165844" y="66008"/>
                  </a:lnTo>
                  <a:lnTo>
                    <a:pt x="165544" y="65410"/>
                  </a:lnTo>
                  <a:lnTo>
                    <a:pt x="165395" y="65110"/>
                  </a:lnTo>
                  <a:lnTo>
                    <a:pt x="165993" y="64511"/>
                  </a:lnTo>
                  <a:lnTo>
                    <a:pt x="166442" y="65410"/>
                  </a:lnTo>
                  <a:lnTo>
                    <a:pt x="166891" y="66008"/>
                  </a:lnTo>
                  <a:lnTo>
                    <a:pt x="167041" y="66008"/>
                  </a:lnTo>
                  <a:lnTo>
                    <a:pt x="166442" y="64961"/>
                  </a:lnTo>
                  <a:lnTo>
                    <a:pt x="166143" y="64362"/>
                  </a:lnTo>
                  <a:lnTo>
                    <a:pt x="166742" y="63763"/>
                  </a:lnTo>
                  <a:lnTo>
                    <a:pt x="167041" y="64212"/>
                  </a:lnTo>
                  <a:lnTo>
                    <a:pt x="167640" y="65559"/>
                  </a:lnTo>
                  <a:lnTo>
                    <a:pt x="167789" y="65559"/>
                  </a:lnTo>
                  <a:lnTo>
                    <a:pt x="167191" y="64062"/>
                  </a:lnTo>
                  <a:lnTo>
                    <a:pt x="166891" y="63613"/>
                  </a:lnTo>
                  <a:lnTo>
                    <a:pt x="167490" y="63015"/>
                  </a:lnTo>
                  <a:lnTo>
                    <a:pt x="167789" y="63314"/>
                  </a:lnTo>
                  <a:lnTo>
                    <a:pt x="168687" y="65110"/>
                  </a:lnTo>
                  <a:lnTo>
                    <a:pt x="168837" y="65110"/>
                  </a:lnTo>
                  <a:lnTo>
                    <a:pt x="168538" y="64362"/>
                  </a:lnTo>
                  <a:lnTo>
                    <a:pt x="168238" y="63613"/>
                  </a:lnTo>
                  <a:lnTo>
                    <a:pt x="167640" y="62865"/>
                  </a:lnTo>
                  <a:lnTo>
                    <a:pt x="168388" y="62117"/>
                  </a:lnTo>
                  <a:lnTo>
                    <a:pt x="168837" y="63015"/>
                  </a:lnTo>
                  <a:lnTo>
                    <a:pt x="169286" y="63763"/>
                  </a:lnTo>
                  <a:lnTo>
                    <a:pt x="169735" y="64511"/>
                  </a:lnTo>
                  <a:lnTo>
                    <a:pt x="169436" y="63613"/>
                  </a:lnTo>
                  <a:lnTo>
                    <a:pt x="168987" y="62865"/>
                  </a:lnTo>
                  <a:lnTo>
                    <a:pt x="168538" y="61967"/>
                  </a:lnTo>
                  <a:lnTo>
                    <a:pt x="169436" y="61069"/>
                  </a:lnTo>
                  <a:lnTo>
                    <a:pt x="169885" y="61967"/>
                  </a:lnTo>
                  <a:lnTo>
                    <a:pt x="170633" y="63464"/>
                  </a:lnTo>
                  <a:lnTo>
                    <a:pt x="170783" y="63464"/>
                  </a:lnTo>
                  <a:lnTo>
                    <a:pt x="170783" y="63314"/>
                  </a:lnTo>
                  <a:lnTo>
                    <a:pt x="170633" y="62715"/>
                  </a:lnTo>
                  <a:lnTo>
                    <a:pt x="170334" y="62117"/>
                  </a:lnTo>
                  <a:lnTo>
                    <a:pt x="169586" y="60770"/>
                  </a:lnTo>
                  <a:lnTo>
                    <a:pt x="170184" y="60171"/>
                  </a:lnTo>
                  <a:lnTo>
                    <a:pt x="170783" y="61368"/>
                  </a:lnTo>
                  <a:lnTo>
                    <a:pt x="171232" y="62266"/>
                  </a:lnTo>
                  <a:lnTo>
                    <a:pt x="171831" y="63015"/>
                  </a:lnTo>
                  <a:lnTo>
                    <a:pt x="171531" y="62117"/>
                  </a:lnTo>
                  <a:lnTo>
                    <a:pt x="171082" y="61219"/>
                  </a:lnTo>
                  <a:lnTo>
                    <a:pt x="170334" y="60021"/>
                  </a:lnTo>
                  <a:lnTo>
                    <a:pt x="171082" y="59273"/>
                  </a:lnTo>
                  <a:lnTo>
                    <a:pt x="171681" y="60470"/>
                  </a:lnTo>
                  <a:lnTo>
                    <a:pt x="172729" y="62117"/>
                  </a:lnTo>
                  <a:lnTo>
                    <a:pt x="172878" y="62117"/>
                  </a:lnTo>
                  <a:lnTo>
                    <a:pt x="172429" y="61219"/>
                  </a:lnTo>
                  <a:lnTo>
                    <a:pt x="171980" y="60320"/>
                  </a:lnTo>
                  <a:lnTo>
                    <a:pt x="171232" y="59123"/>
                  </a:lnTo>
                  <a:lnTo>
                    <a:pt x="171831" y="58375"/>
                  </a:lnTo>
                  <a:close/>
                  <a:moveTo>
                    <a:pt x="46999" y="68253"/>
                  </a:moveTo>
                  <a:lnTo>
                    <a:pt x="47747" y="69002"/>
                  </a:lnTo>
                  <a:lnTo>
                    <a:pt x="47747" y="69002"/>
                  </a:lnTo>
                  <a:lnTo>
                    <a:pt x="46849" y="68852"/>
                  </a:lnTo>
                  <a:lnTo>
                    <a:pt x="46999" y="68253"/>
                  </a:lnTo>
                  <a:close/>
                  <a:moveTo>
                    <a:pt x="162401" y="68253"/>
                  </a:moveTo>
                  <a:lnTo>
                    <a:pt x="162700" y="68852"/>
                  </a:lnTo>
                  <a:lnTo>
                    <a:pt x="161653" y="69002"/>
                  </a:lnTo>
                  <a:lnTo>
                    <a:pt x="161653" y="69002"/>
                  </a:lnTo>
                  <a:lnTo>
                    <a:pt x="162401" y="68253"/>
                  </a:lnTo>
                  <a:close/>
                  <a:moveTo>
                    <a:pt x="76037" y="61219"/>
                  </a:moveTo>
                  <a:lnTo>
                    <a:pt x="79479" y="67206"/>
                  </a:lnTo>
                  <a:lnTo>
                    <a:pt x="76935" y="69002"/>
                  </a:lnTo>
                  <a:lnTo>
                    <a:pt x="71247" y="64811"/>
                  </a:lnTo>
                  <a:lnTo>
                    <a:pt x="73492" y="63015"/>
                  </a:lnTo>
                  <a:lnTo>
                    <a:pt x="76037" y="61219"/>
                  </a:lnTo>
                  <a:close/>
                  <a:moveTo>
                    <a:pt x="114354" y="62117"/>
                  </a:moveTo>
                  <a:lnTo>
                    <a:pt x="116599" y="62566"/>
                  </a:lnTo>
                  <a:lnTo>
                    <a:pt x="118695" y="63314"/>
                  </a:lnTo>
                  <a:lnTo>
                    <a:pt x="120790" y="64062"/>
                  </a:lnTo>
                  <a:lnTo>
                    <a:pt x="122886" y="64961"/>
                  </a:lnTo>
                  <a:lnTo>
                    <a:pt x="124832" y="65859"/>
                  </a:lnTo>
                  <a:lnTo>
                    <a:pt x="126778" y="67056"/>
                  </a:lnTo>
                  <a:lnTo>
                    <a:pt x="128723" y="68104"/>
                  </a:lnTo>
                  <a:lnTo>
                    <a:pt x="130520" y="69451"/>
                  </a:lnTo>
                  <a:lnTo>
                    <a:pt x="117048" y="79629"/>
                  </a:lnTo>
                  <a:lnTo>
                    <a:pt x="114354" y="62117"/>
                  </a:lnTo>
                  <a:close/>
                  <a:moveTo>
                    <a:pt x="64511" y="71546"/>
                  </a:moveTo>
                  <a:lnTo>
                    <a:pt x="68852" y="77234"/>
                  </a:lnTo>
                  <a:lnTo>
                    <a:pt x="67056" y="79779"/>
                  </a:lnTo>
                  <a:lnTo>
                    <a:pt x="61218" y="76186"/>
                  </a:lnTo>
                  <a:lnTo>
                    <a:pt x="62865" y="73792"/>
                  </a:lnTo>
                  <a:lnTo>
                    <a:pt x="64511" y="71546"/>
                  </a:lnTo>
                  <a:close/>
                  <a:moveTo>
                    <a:pt x="94896" y="62117"/>
                  </a:moveTo>
                  <a:lnTo>
                    <a:pt x="92352" y="80377"/>
                  </a:lnTo>
                  <a:lnTo>
                    <a:pt x="78132" y="69900"/>
                  </a:lnTo>
                  <a:lnTo>
                    <a:pt x="80078" y="68553"/>
                  </a:lnTo>
                  <a:lnTo>
                    <a:pt x="81874" y="67355"/>
                  </a:lnTo>
                  <a:lnTo>
                    <a:pt x="83970" y="66158"/>
                  </a:lnTo>
                  <a:lnTo>
                    <a:pt x="86065" y="65110"/>
                  </a:lnTo>
                  <a:lnTo>
                    <a:pt x="88161" y="64212"/>
                  </a:lnTo>
                  <a:lnTo>
                    <a:pt x="90256" y="63464"/>
                  </a:lnTo>
                  <a:lnTo>
                    <a:pt x="92501" y="62715"/>
                  </a:lnTo>
                  <a:lnTo>
                    <a:pt x="94896" y="62117"/>
                  </a:lnTo>
                  <a:close/>
                  <a:moveTo>
                    <a:pt x="144140" y="70648"/>
                  </a:moveTo>
                  <a:lnTo>
                    <a:pt x="146535" y="73792"/>
                  </a:lnTo>
                  <a:lnTo>
                    <a:pt x="148780" y="77084"/>
                  </a:lnTo>
                  <a:lnTo>
                    <a:pt x="143093" y="80826"/>
                  </a:lnTo>
                  <a:lnTo>
                    <a:pt x="141596" y="78581"/>
                  </a:lnTo>
                  <a:lnTo>
                    <a:pt x="139949" y="76336"/>
                  </a:lnTo>
                  <a:lnTo>
                    <a:pt x="144140" y="70648"/>
                  </a:lnTo>
                  <a:close/>
                  <a:moveTo>
                    <a:pt x="32929" y="65859"/>
                  </a:moveTo>
                  <a:lnTo>
                    <a:pt x="43706" y="68852"/>
                  </a:lnTo>
                  <a:lnTo>
                    <a:pt x="41311" y="73193"/>
                  </a:lnTo>
                  <a:lnTo>
                    <a:pt x="39365" y="77534"/>
                  </a:lnTo>
                  <a:lnTo>
                    <a:pt x="37569" y="82024"/>
                  </a:lnTo>
                  <a:lnTo>
                    <a:pt x="36222" y="86664"/>
                  </a:lnTo>
                  <a:lnTo>
                    <a:pt x="26343" y="81575"/>
                  </a:lnTo>
                  <a:lnTo>
                    <a:pt x="26643" y="80527"/>
                  </a:lnTo>
                  <a:lnTo>
                    <a:pt x="27990" y="76635"/>
                  </a:lnTo>
                  <a:lnTo>
                    <a:pt x="29487" y="73043"/>
                  </a:lnTo>
                  <a:lnTo>
                    <a:pt x="31133" y="69301"/>
                  </a:lnTo>
                  <a:lnTo>
                    <a:pt x="32929" y="65859"/>
                  </a:lnTo>
                  <a:close/>
                  <a:moveTo>
                    <a:pt x="176471" y="65859"/>
                  </a:moveTo>
                  <a:lnTo>
                    <a:pt x="178417" y="69601"/>
                  </a:lnTo>
                  <a:lnTo>
                    <a:pt x="180213" y="73492"/>
                  </a:lnTo>
                  <a:lnTo>
                    <a:pt x="181710" y="77534"/>
                  </a:lnTo>
                  <a:lnTo>
                    <a:pt x="183057" y="81575"/>
                  </a:lnTo>
                  <a:lnTo>
                    <a:pt x="173178" y="86814"/>
                  </a:lnTo>
                  <a:lnTo>
                    <a:pt x="171831" y="82024"/>
                  </a:lnTo>
                  <a:lnTo>
                    <a:pt x="170035" y="77534"/>
                  </a:lnTo>
                  <a:lnTo>
                    <a:pt x="168089" y="73193"/>
                  </a:lnTo>
                  <a:lnTo>
                    <a:pt x="165694" y="68852"/>
                  </a:lnTo>
                  <a:lnTo>
                    <a:pt x="176471" y="65859"/>
                  </a:lnTo>
                  <a:close/>
                  <a:moveTo>
                    <a:pt x="38168" y="88909"/>
                  </a:moveTo>
                  <a:lnTo>
                    <a:pt x="39216" y="89358"/>
                  </a:lnTo>
                  <a:lnTo>
                    <a:pt x="38168" y="89358"/>
                  </a:lnTo>
                  <a:lnTo>
                    <a:pt x="38168" y="88909"/>
                  </a:lnTo>
                  <a:close/>
                  <a:moveTo>
                    <a:pt x="171232" y="88909"/>
                  </a:moveTo>
                  <a:lnTo>
                    <a:pt x="171232" y="89358"/>
                  </a:lnTo>
                  <a:lnTo>
                    <a:pt x="170334" y="89358"/>
                  </a:lnTo>
                  <a:lnTo>
                    <a:pt x="171232" y="88909"/>
                  </a:lnTo>
                  <a:close/>
                  <a:moveTo>
                    <a:pt x="26194" y="82623"/>
                  </a:moveTo>
                  <a:lnTo>
                    <a:pt x="26942" y="83072"/>
                  </a:lnTo>
                  <a:lnTo>
                    <a:pt x="26643" y="84568"/>
                  </a:lnTo>
                  <a:lnTo>
                    <a:pt x="26493" y="85466"/>
                  </a:lnTo>
                  <a:lnTo>
                    <a:pt x="26343" y="86365"/>
                  </a:lnTo>
                  <a:lnTo>
                    <a:pt x="26493" y="86365"/>
                  </a:lnTo>
                  <a:lnTo>
                    <a:pt x="26942" y="84419"/>
                  </a:lnTo>
                  <a:lnTo>
                    <a:pt x="27241" y="83221"/>
                  </a:lnTo>
                  <a:lnTo>
                    <a:pt x="27990" y="83670"/>
                  </a:lnTo>
                  <a:lnTo>
                    <a:pt x="27840" y="85017"/>
                  </a:lnTo>
                  <a:lnTo>
                    <a:pt x="27690" y="85916"/>
                  </a:lnTo>
                  <a:lnTo>
                    <a:pt x="27541" y="86814"/>
                  </a:lnTo>
                  <a:lnTo>
                    <a:pt x="27541" y="86963"/>
                  </a:lnTo>
                  <a:lnTo>
                    <a:pt x="27690" y="86963"/>
                  </a:lnTo>
                  <a:lnTo>
                    <a:pt x="27990" y="85916"/>
                  </a:lnTo>
                  <a:lnTo>
                    <a:pt x="28140" y="85017"/>
                  </a:lnTo>
                  <a:lnTo>
                    <a:pt x="28289" y="83670"/>
                  </a:lnTo>
                  <a:lnTo>
                    <a:pt x="29038" y="84119"/>
                  </a:lnTo>
                  <a:lnTo>
                    <a:pt x="28738" y="85466"/>
                  </a:lnTo>
                  <a:lnTo>
                    <a:pt x="28738" y="86215"/>
                  </a:lnTo>
                  <a:lnTo>
                    <a:pt x="28738" y="86963"/>
                  </a:lnTo>
                  <a:lnTo>
                    <a:pt x="28888" y="86963"/>
                  </a:lnTo>
                  <a:lnTo>
                    <a:pt x="29187" y="85167"/>
                  </a:lnTo>
                  <a:lnTo>
                    <a:pt x="29337" y="84269"/>
                  </a:lnTo>
                  <a:lnTo>
                    <a:pt x="30385" y="84868"/>
                  </a:lnTo>
                  <a:lnTo>
                    <a:pt x="30085" y="86215"/>
                  </a:lnTo>
                  <a:lnTo>
                    <a:pt x="30085" y="87562"/>
                  </a:lnTo>
                  <a:lnTo>
                    <a:pt x="30385" y="86814"/>
                  </a:lnTo>
                  <a:lnTo>
                    <a:pt x="30534" y="85766"/>
                  </a:lnTo>
                  <a:lnTo>
                    <a:pt x="30684" y="85017"/>
                  </a:lnTo>
                  <a:lnTo>
                    <a:pt x="31432" y="85317"/>
                  </a:lnTo>
                  <a:lnTo>
                    <a:pt x="31283" y="86365"/>
                  </a:lnTo>
                  <a:lnTo>
                    <a:pt x="31133" y="87113"/>
                  </a:lnTo>
                  <a:lnTo>
                    <a:pt x="31133" y="87861"/>
                  </a:lnTo>
                  <a:lnTo>
                    <a:pt x="31283" y="87861"/>
                  </a:lnTo>
                  <a:lnTo>
                    <a:pt x="31582" y="85916"/>
                  </a:lnTo>
                  <a:lnTo>
                    <a:pt x="31732" y="85466"/>
                  </a:lnTo>
                  <a:lnTo>
                    <a:pt x="32480" y="85916"/>
                  </a:lnTo>
                  <a:lnTo>
                    <a:pt x="32331" y="86215"/>
                  </a:lnTo>
                  <a:lnTo>
                    <a:pt x="32181" y="87113"/>
                  </a:lnTo>
                  <a:lnTo>
                    <a:pt x="32181" y="88011"/>
                  </a:lnTo>
                  <a:lnTo>
                    <a:pt x="32331" y="88011"/>
                  </a:lnTo>
                  <a:lnTo>
                    <a:pt x="32480" y="86814"/>
                  </a:lnTo>
                  <a:lnTo>
                    <a:pt x="32630" y="86065"/>
                  </a:lnTo>
                  <a:lnTo>
                    <a:pt x="33378" y="86365"/>
                  </a:lnTo>
                  <a:lnTo>
                    <a:pt x="33229" y="87263"/>
                  </a:lnTo>
                  <a:lnTo>
                    <a:pt x="33229" y="88161"/>
                  </a:lnTo>
                  <a:lnTo>
                    <a:pt x="33528" y="87412"/>
                  </a:lnTo>
                  <a:lnTo>
                    <a:pt x="33678" y="86514"/>
                  </a:lnTo>
                  <a:lnTo>
                    <a:pt x="34426" y="86814"/>
                  </a:lnTo>
                  <a:lnTo>
                    <a:pt x="34276" y="87263"/>
                  </a:lnTo>
                  <a:lnTo>
                    <a:pt x="34276" y="87712"/>
                  </a:lnTo>
                  <a:lnTo>
                    <a:pt x="34276" y="88310"/>
                  </a:lnTo>
                  <a:lnTo>
                    <a:pt x="34576" y="87263"/>
                  </a:lnTo>
                  <a:lnTo>
                    <a:pt x="34576" y="86963"/>
                  </a:lnTo>
                  <a:lnTo>
                    <a:pt x="35324" y="87263"/>
                  </a:lnTo>
                  <a:lnTo>
                    <a:pt x="35174" y="88610"/>
                  </a:lnTo>
                  <a:lnTo>
                    <a:pt x="35324" y="88759"/>
                  </a:lnTo>
                  <a:lnTo>
                    <a:pt x="35324" y="88610"/>
                  </a:lnTo>
                  <a:lnTo>
                    <a:pt x="35474" y="87412"/>
                  </a:lnTo>
                  <a:lnTo>
                    <a:pt x="35923" y="87712"/>
                  </a:lnTo>
                  <a:lnTo>
                    <a:pt x="36072" y="87712"/>
                  </a:lnTo>
                  <a:lnTo>
                    <a:pt x="36072" y="88011"/>
                  </a:lnTo>
                  <a:lnTo>
                    <a:pt x="36222" y="88909"/>
                  </a:lnTo>
                  <a:lnTo>
                    <a:pt x="36372" y="88161"/>
                  </a:lnTo>
                  <a:lnTo>
                    <a:pt x="36372" y="87861"/>
                  </a:lnTo>
                  <a:lnTo>
                    <a:pt x="36821" y="88161"/>
                  </a:lnTo>
                  <a:lnTo>
                    <a:pt x="36971" y="88310"/>
                  </a:lnTo>
                  <a:lnTo>
                    <a:pt x="37120" y="89059"/>
                  </a:lnTo>
                  <a:lnTo>
                    <a:pt x="37270" y="88310"/>
                  </a:lnTo>
                  <a:lnTo>
                    <a:pt x="38018" y="88759"/>
                  </a:lnTo>
                  <a:lnTo>
                    <a:pt x="38018" y="89358"/>
                  </a:lnTo>
                  <a:lnTo>
                    <a:pt x="36522" y="89508"/>
                  </a:lnTo>
                  <a:lnTo>
                    <a:pt x="35474" y="89508"/>
                  </a:lnTo>
                  <a:lnTo>
                    <a:pt x="24398" y="90107"/>
                  </a:lnTo>
                  <a:lnTo>
                    <a:pt x="24398" y="90107"/>
                  </a:lnTo>
                  <a:lnTo>
                    <a:pt x="25146" y="86065"/>
                  </a:lnTo>
                  <a:lnTo>
                    <a:pt x="25296" y="86065"/>
                  </a:lnTo>
                  <a:lnTo>
                    <a:pt x="25745" y="84269"/>
                  </a:lnTo>
                  <a:lnTo>
                    <a:pt x="26044" y="83521"/>
                  </a:lnTo>
                  <a:lnTo>
                    <a:pt x="26194" y="82623"/>
                  </a:lnTo>
                  <a:close/>
                  <a:moveTo>
                    <a:pt x="183356" y="82623"/>
                  </a:moveTo>
                  <a:lnTo>
                    <a:pt x="183506" y="83521"/>
                  </a:lnTo>
                  <a:lnTo>
                    <a:pt x="183655" y="84269"/>
                  </a:lnTo>
                  <a:lnTo>
                    <a:pt x="184104" y="86065"/>
                  </a:lnTo>
                  <a:lnTo>
                    <a:pt x="184254" y="86065"/>
                  </a:lnTo>
                  <a:lnTo>
                    <a:pt x="185002" y="90107"/>
                  </a:lnTo>
                  <a:lnTo>
                    <a:pt x="185002" y="90107"/>
                  </a:lnTo>
                  <a:lnTo>
                    <a:pt x="173926" y="89508"/>
                  </a:lnTo>
                  <a:lnTo>
                    <a:pt x="172878" y="89508"/>
                  </a:lnTo>
                  <a:lnTo>
                    <a:pt x="171382" y="89358"/>
                  </a:lnTo>
                  <a:lnTo>
                    <a:pt x="171531" y="88759"/>
                  </a:lnTo>
                  <a:lnTo>
                    <a:pt x="172130" y="88310"/>
                  </a:lnTo>
                  <a:lnTo>
                    <a:pt x="172280" y="89059"/>
                  </a:lnTo>
                  <a:lnTo>
                    <a:pt x="172429" y="89059"/>
                  </a:lnTo>
                  <a:lnTo>
                    <a:pt x="172429" y="88310"/>
                  </a:lnTo>
                  <a:lnTo>
                    <a:pt x="172579" y="88161"/>
                  </a:lnTo>
                  <a:lnTo>
                    <a:pt x="173028" y="87861"/>
                  </a:lnTo>
                  <a:lnTo>
                    <a:pt x="173028" y="88161"/>
                  </a:lnTo>
                  <a:lnTo>
                    <a:pt x="173178" y="88909"/>
                  </a:lnTo>
                  <a:lnTo>
                    <a:pt x="173178" y="89059"/>
                  </a:lnTo>
                  <a:lnTo>
                    <a:pt x="173328" y="88909"/>
                  </a:lnTo>
                  <a:lnTo>
                    <a:pt x="173328" y="88011"/>
                  </a:lnTo>
                  <a:lnTo>
                    <a:pt x="173328" y="87712"/>
                  </a:lnTo>
                  <a:lnTo>
                    <a:pt x="173477" y="87712"/>
                  </a:lnTo>
                  <a:lnTo>
                    <a:pt x="173926" y="87412"/>
                  </a:lnTo>
                  <a:lnTo>
                    <a:pt x="174076" y="88610"/>
                  </a:lnTo>
                  <a:lnTo>
                    <a:pt x="174226" y="88759"/>
                  </a:lnTo>
                  <a:lnTo>
                    <a:pt x="174226" y="88610"/>
                  </a:lnTo>
                  <a:lnTo>
                    <a:pt x="174226" y="87263"/>
                  </a:lnTo>
                  <a:lnTo>
                    <a:pt x="174824" y="86963"/>
                  </a:lnTo>
                  <a:lnTo>
                    <a:pt x="174824" y="87263"/>
                  </a:lnTo>
                  <a:lnTo>
                    <a:pt x="175124" y="88310"/>
                  </a:lnTo>
                  <a:lnTo>
                    <a:pt x="175273" y="87712"/>
                  </a:lnTo>
                  <a:lnTo>
                    <a:pt x="175124" y="87263"/>
                  </a:lnTo>
                  <a:lnTo>
                    <a:pt x="175124" y="86814"/>
                  </a:lnTo>
                  <a:lnTo>
                    <a:pt x="175722" y="86514"/>
                  </a:lnTo>
                  <a:lnTo>
                    <a:pt x="175872" y="87412"/>
                  </a:lnTo>
                  <a:lnTo>
                    <a:pt x="176171" y="88161"/>
                  </a:lnTo>
                  <a:lnTo>
                    <a:pt x="176171" y="87263"/>
                  </a:lnTo>
                  <a:lnTo>
                    <a:pt x="176022" y="86365"/>
                  </a:lnTo>
                  <a:lnTo>
                    <a:pt x="176770" y="86065"/>
                  </a:lnTo>
                  <a:lnTo>
                    <a:pt x="176920" y="86814"/>
                  </a:lnTo>
                  <a:lnTo>
                    <a:pt x="177069" y="88011"/>
                  </a:lnTo>
                  <a:lnTo>
                    <a:pt x="177219" y="88011"/>
                  </a:lnTo>
                  <a:lnTo>
                    <a:pt x="177219" y="87113"/>
                  </a:lnTo>
                  <a:lnTo>
                    <a:pt x="177069" y="86215"/>
                  </a:lnTo>
                  <a:lnTo>
                    <a:pt x="177069" y="85916"/>
                  </a:lnTo>
                  <a:lnTo>
                    <a:pt x="177668" y="85466"/>
                  </a:lnTo>
                  <a:lnTo>
                    <a:pt x="177818" y="85916"/>
                  </a:lnTo>
                  <a:lnTo>
                    <a:pt x="178267" y="87861"/>
                  </a:lnTo>
                  <a:lnTo>
                    <a:pt x="178267" y="87113"/>
                  </a:lnTo>
                  <a:lnTo>
                    <a:pt x="178117" y="86365"/>
                  </a:lnTo>
                  <a:lnTo>
                    <a:pt x="177968" y="85317"/>
                  </a:lnTo>
                  <a:lnTo>
                    <a:pt x="178716" y="85017"/>
                  </a:lnTo>
                  <a:lnTo>
                    <a:pt x="178866" y="85766"/>
                  </a:lnTo>
                  <a:lnTo>
                    <a:pt x="179015" y="86814"/>
                  </a:lnTo>
                  <a:lnTo>
                    <a:pt x="179315" y="87562"/>
                  </a:lnTo>
                  <a:lnTo>
                    <a:pt x="179315" y="86215"/>
                  </a:lnTo>
                  <a:lnTo>
                    <a:pt x="179015" y="84868"/>
                  </a:lnTo>
                  <a:lnTo>
                    <a:pt x="180063" y="84269"/>
                  </a:lnTo>
                  <a:lnTo>
                    <a:pt x="180362" y="85167"/>
                  </a:lnTo>
                  <a:lnTo>
                    <a:pt x="180512" y="86963"/>
                  </a:lnTo>
                  <a:lnTo>
                    <a:pt x="180662" y="86963"/>
                  </a:lnTo>
                  <a:lnTo>
                    <a:pt x="180662" y="86215"/>
                  </a:lnTo>
                  <a:lnTo>
                    <a:pt x="180662" y="85466"/>
                  </a:lnTo>
                  <a:lnTo>
                    <a:pt x="180362" y="84119"/>
                  </a:lnTo>
                  <a:lnTo>
                    <a:pt x="181111" y="83670"/>
                  </a:lnTo>
                  <a:lnTo>
                    <a:pt x="181410" y="85017"/>
                  </a:lnTo>
                  <a:lnTo>
                    <a:pt x="181560" y="85916"/>
                  </a:lnTo>
                  <a:lnTo>
                    <a:pt x="181859" y="86963"/>
                  </a:lnTo>
                  <a:lnTo>
                    <a:pt x="181859" y="86814"/>
                  </a:lnTo>
                  <a:lnTo>
                    <a:pt x="181859" y="85916"/>
                  </a:lnTo>
                  <a:lnTo>
                    <a:pt x="181710" y="85017"/>
                  </a:lnTo>
                  <a:lnTo>
                    <a:pt x="181410" y="83670"/>
                  </a:lnTo>
                  <a:lnTo>
                    <a:pt x="182308" y="83221"/>
                  </a:lnTo>
                  <a:lnTo>
                    <a:pt x="182458" y="84419"/>
                  </a:lnTo>
                  <a:lnTo>
                    <a:pt x="182907" y="86365"/>
                  </a:lnTo>
                  <a:lnTo>
                    <a:pt x="183057" y="86365"/>
                  </a:lnTo>
                  <a:lnTo>
                    <a:pt x="183057" y="85466"/>
                  </a:lnTo>
                  <a:lnTo>
                    <a:pt x="182907" y="84568"/>
                  </a:lnTo>
                  <a:lnTo>
                    <a:pt x="182608" y="83072"/>
                  </a:lnTo>
                  <a:lnTo>
                    <a:pt x="183356" y="82623"/>
                  </a:lnTo>
                  <a:close/>
                  <a:moveTo>
                    <a:pt x="50891" y="51340"/>
                  </a:moveTo>
                  <a:lnTo>
                    <a:pt x="54932" y="54333"/>
                  </a:lnTo>
                  <a:lnTo>
                    <a:pt x="55680" y="54932"/>
                  </a:lnTo>
                  <a:lnTo>
                    <a:pt x="68852" y="64661"/>
                  </a:lnTo>
                  <a:lnTo>
                    <a:pt x="70199" y="65709"/>
                  </a:lnTo>
                  <a:lnTo>
                    <a:pt x="75887" y="69900"/>
                  </a:lnTo>
                  <a:lnTo>
                    <a:pt x="77084" y="70798"/>
                  </a:lnTo>
                  <a:lnTo>
                    <a:pt x="92052" y="81874"/>
                  </a:lnTo>
                  <a:lnTo>
                    <a:pt x="90855" y="90705"/>
                  </a:lnTo>
                  <a:lnTo>
                    <a:pt x="88460" y="91154"/>
                  </a:lnTo>
                  <a:lnTo>
                    <a:pt x="89059" y="90406"/>
                  </a:lnTo>
                  <a:lnTo>
                    <a:pt x="89657" y="89807"/>
                  </a:lnTo>
                  <a:lnTo>
                    <a:pt x="89657" y="89657"/>
                  </a:lnTo>
                  <a:lnTo>
                    <a:pt x="89508" y="89657"/>
                  </a:lnTo>
                  <a:lnTo>
                    <a:pt x="88610" y="90406"/>
                  </a:lnTo>
                  <a:lnTo>
                    <a:pt x="87861" y="91154"/>
                  </a:lnTo>
                  <a:lnTo>
                    <a:pt x="84269" y="91753"/>
                  </a:lnTo>
                  <a:lnTo>
                    <a:pt x="85766" y="90406"/>
                  </a:lnTo>
                  <a:lnTo>
                    <a:pt x="86963" y="89059"/>
                  </a:lnTo>
                  <a:lnTo>
                    <a:pt x="87562" y="88460"/>
                  </a:lnTo>
                  <a:lnTo>
                    <a:pt x="88011" y="87861"/>
                  </a:lnTo>
                  <a:lnTo>
                    <a:pt x="88011" y="87712"/>
                  </a:lnTo>
                  <a:lnTo>
                    <a:pt x="87262" y="88310"/>
                  </a:lnTo>
                  <a:lnTo>
                    <a:pt x="86664" y="88909"/>
                  </a:lnTo>
                  <a:lnTo>
                    <a:pt x="85466" y="90107"/>
                  </a:lnTo>
                  <a:lnTo>
                    <a:pt x="83820" y="91753"/>
                  </a:lnTo>
                  <a:lnTo>
                    <a:pt x="81724" y="92052"/>
                  </a:lnTo>
                  <a:lnTo>
                    <a:pt x="70499" y="77384"/>
                  </a:lnTo>
                  <a:lnTo>
                    <a:pt x="69600" y="76186"/>
                  </a:lnTo>
                  <a:lnTo>
                    <a:pt x="65409" y="70499"/>
                  </a:lnTo>
                  <a:lnTo>
                    <a:pt x="64362" y="69152"/>
                  </a:lnTo>
                  <a:lnTo>
                    <a:pt x="54483" y="56279"/>
                  </a:lnTo>
                  <a:lnTo>
                    <a:pt x="53884" y="55381"/>
                  </a:lnTo>
                  <a:lnTo>
                    <a:pt x="50891" y="51340"/>
                  </a:lnTo>
                  <a:close/>
                  <a:moveTo>
                    <a:pt x="157462" y="50591"/>
                  </a:moveTo>
                  <a:lnTo>
                    <a:pt x="154468" y="54483"/>
                  </a:lnTo>
                  <a:lnTo>
                    <a:pt x="154019" y="55231"/>
                  </a:lnTo>
                  <a:lnTo>
                    <a:pt x="144290" y="68253"/>
                  </a:lnTo>
                  <a:lnTo>
                    <a:pt x="143242" y="69750"/>
                  </a:lnTo>
                  <a:lnTo>
                    <a:pt x="139051" y="75438"/>
                  </a:lnTo>
                  <a:lnTo>
                    <a:pt x="138153" y="76635"/>
                  </a:lnTo>
                  <a:lnTo>
                    <a:pt x="126778" y="92052"/>
                  </a:lnTo>
                  <a:lnTo>
                    <a:pt x="118695" y="91005"/>
                  </a:lnTo>
                  <a:lnTo>
                    <a:pt x="118396" y="88759"/>
                  </a:lnTo>
                  <a:lnTo>
                    <a:pt x="118396" y="88759"/>
                  </a:lnTo>
                  <a:lnTo>
                    <a:pt x="119144" y="89358"/>
                  </a:lnTo>
                  <a:lnTo>
                    <a:pt x="119144" y="89208"/>
                  </a:lnTo>
                  <a:lnTo>
                    <a:pt x="118246" y="88161"/>
                  </a:lnTo>
                  <a:lnTo>
                    <a:pt x="117797" y="84718"/>
                  </a:lnTo>
                  <a:lnTo>
                    <a:pt x="118545" y="85466"/>
                  </a:lnTo>
                  <a:lnTo>
                    <a:pt x="119743" y="86664"/>
                  </a:lnTo>
                  <a:lnTo>
                    <a:pt x="120341" y="87263"/>
                  </a:lnTo>
                  <a:lnTo>
                    <a:pt x="120940" y="87712"/>
                  </a:lnTo>
                  <a:lnTo>
                    <a:pt x="121090" y="87712"/>
                  </a:lnTo>
                  <a:lnTo>
                    <a:pt x="120641" y="86963"/>
                  </a:lnTo>
                  <a:lnTo>
                    <a:pt x="120042" y="86365"/>
                  </a:lnTo>
                  <a:lnTo>
                    <a:pt x="118695" y="85167"/>
                  </a:lnTo>
                  <a:lnTo>
                    <a:pt x="117647" y="84119"/>
                  </a:lnTo>
                  <a:lnTo>
                    <a:pt x="117198" y="80976"/>
                  </a:lnTo>
                  <a:lnTo>
                    <a:pt x="131567" y="70199"/>
                  </a:lnTo>
                  <a:lnTo>
                    <a:pt x="132765" y="69301"/>
                  </a:lnTo>
                  <a:lnTo>
                    <a:pt x="138452" y="64961"/>
                  </a:lnTo>
                  <a:lnTo>
                    <a:pt x="139800" y="63913"/>
                  </a:lnTo>
                  <a:lnTo>
                    <a:pt x="152672" y="54184"/>
                  </a:lnTo>
                  <a:lnTo>
                    <a:pt x="153570" y="53585"/>
                  </a:lnTo>
                  <a:lnTo>
                    <a:pt x="157462" y="50591"/>
                  </a:lnTo>
                  <a:close/>
                  <a:moveTo>
                    <a:pt x="149379" y="77833"/>
                  </a:moveTo>
                  <a:lnTo>
                    <a:pt x="151175" y="81275"/>
                  </a:lnTo>
                  <a:lnTo>
                    <a:pt x="152822" y="84868"/>
                  </a:lnTo>
                  <a:lnTo>
                    <a:pt x="154169" y="88460"/>
                  </a:lnTo>
                  <a:lnTo>
                    <a:pt x="155366" y="92352"/>
                  </a:lnTo>
                  <a:lnTo>
                    <a:pt x="148481" y="93100"/>
                  </a:lnTo>
                  <a:lnTo>
                    <a:pt x="147583" y="90107"/>
                  </a:lnTo>
                  <a:lnTo>
                    <a:pt x="146385" y="87263"/>
                  </a:lnTo>
                  <a:lnTo>
                    <a:pt x="145038" y="84419"/>
                  </a:lnTo>
                  <a:lnTo>
                    <a:pt x="143542" y="81575"/>
                  </a:lnTo>
                  <a:lnTo>
                    <a:pt x="149379" y="77833"/>
                  </a:lnTo>
                  <a:close/>
                  <a:moveTo>
                    <a:pt x="60620" y="76935"/>
                  </a:moveTo>
                  <a:lnTo>
                    <a:pt x="66457" y="80527"/>
                  </a:lnTo>
                  <a:lnTo>
                    <a:pt x="64661" y="83521"/>
                  </a:lnTo>
                  <a:lnTo>
                    <a:pt x="63164" y="86664"/>
                  </a:lnTo>
                  <a:lnTo>
                    <a:pt x="61967" y="89957"/>
                  </a:lnTo>
                  <a:lnTo>
                    <a:pt x="60919" y="93399"/>
                  </a:lnTo>
                  <a:lnTo>
                    <a:pt x="54184" y="91903"/>
                  </a:lnTo>
                  <a:lnTo>
                    <a:pt x="55381" y="88011"/>
                  </a:lnTo>
                  <a:lnTo>
                    <a:pt x="56878" y="84119"/>
                  </a:lnTo>
                  <a:lnTo>
                    <a:pt x="58524" y="80527"/>
                  </a:lnTo>
                  <a:lnTo>
                    <a:pt x="60620" y="76935"/>
                  </a:lnTo>
                  <a:close/>
                  <a:moveTo>
                    <a:pt x="139051" y="77683"/>
                  </a:moveTo>
                  <a:lnTo>
                    <a:pt x="140398" y="79479"/>
                  </a:lnTo>
                  <a:lnTo>
                    <a:pt x="141745" y="81575"/>
                  </a:lnTo>
                  <a:lnTo>
                    <a:pt x="142943" y="83521"/>
                  </a:lnTo>
                  <a:lnTo>
                    <a:pt x="144140" y="85766"/>
                  </a:lnTo>
                  <a:lnTo>
                    <a:pt x="145038" y="87861"/>
                  </a:lnTo>
                  <a:lnTo>
                    <a:pt x="145936" y="90256"/>
                  </a:lnTo>
                  <a:lnTo>
                    <a:pt x="146685" y="92501"/>
                  </a:lnTo>
                  <a:lnTo>
                    <a:pt x="147283" y="94896"/>
                  </a:lnTo>
                  <a:lnTo>
                    <a:pt x="128274" y="92202"/>
                  </a:lnTo>
                  <a:lnTo>
                    <a:pt x="139051" y="77683"/>
                  </a:lnTo>
                  <a:close/>
                  <a:moveTo>
                    <a:pt x="69750" y="78432"/>
                  </a:moveTo>
                  <a:lnTo>
                    <a:pt x="80377" y="92352"/>
                  </a:lnTo>
                  <a:lnTo>
                    <a:pt x="61967" y="95046"/>
                  </a:lnTo>
                  <a:lnTo>
                    <a:pt x="61967" y="95046"/>
                  </a:lnTo>
                  <a:lnTo>
                    <a:pt x="62566" y="92801"/>
                  </a:lnTo>
                  <a:lnTo>
                    <a:pt x="63314" y="90556"/>
                  </a:lnTo>
                  <a:lnTo>
                    <a:pt x="64062" y="88460"/>
                  </a:lnTo>
                  <a:lnTo>
                    <a:pt x="64960" y="86215"/>
                  </a:lnTo>
                  <a:lnTo>
                    <a:pt x="66008" y="84119"/>
                  </a:lnTo>
                  <a:lnTo>
                    <a:pt x="67206" y="82174"/>
                  </a:lnTo>
                  <a:lnTo>
                    <a:pt x="68403" y="80228"/>
                  </a:lnTo>
                  <a:lnTo>
                    <a:pt x="69750" y="78432"/>
                  </a:lnTo>
                  <a:close/>
                  <a:moveTo>
                    <a:pt x="155516" y="93250"/>
                  </a:moveTo>
                  <a:lnTo>
                    <a:pt x="156115" y="96094"/>
                  </a:lnTo>
                  <a:lnTo>
                    <a:pt x="148930" y="95046"/>
                  </a:lnTo>
                  <a:lnTo>
                    <a:pt x="148631" y="94148"/>
                  </a:lnTo>
                  <a:lnTo>
                    <a:pt x="155516" y="93250"/>
                  </a:lnTo>
                  <a:close/>
                  <a:moveTo>
                    <a:pt x="53884" y="92950"/>
                  </a:moveTo>
                  <a:lnTo>
                    <a:pt x="60620" y="94447"/>
                  </a:lnTo>
                  <a:lnTo>
                    <a:pt x="60470" y="95345"/>
                  </a:lnTo>
                  <a:lnTo>
                    <a:pt x="53285" y="96393"/>
                  </a:lnTo>
                  <a:lnTo>
                    <a:pt x="53884" y="92950"/>
                  </a:lnTo>
                  <a:close/>
                  <a:moveTo>
                    <a:pt x="154767" y="56129"/>
                  </a:moveTo>
                  <a:lnTo>
                    <a:pt x="157013" y="58524"/>
                  </a:lnTo>
                  <a:lnTo>
                    <a:pt x="159108" y="61069"/>
                  </a:lnTo>
                  <a:lnTo>
                    <a:pt x="161054" y="63613"/>
                  </a:lnTo>
                  <a:lnTo>
                    <a:pt x="163000" y="66308"/>
                  </a:lnTo>
                  <a:lnTo>
                    <a:pt x="158509" y="70948"/>
                  </a:lnTo>
                  <a:lnTo>
                    <a:pt x="164796" y="69152"/>
                  </a:lnTo>
                  <a:lnTo>
                    <a:pt x="167041" y="73492"/>
                  </a:lnTo>
                  <a:lnTo>
                    <a:pt x="169137" y="77833"/>
                  </a:lnTo>
                  <a:lnTo>
                    <a:pt x="170933" y="82473"/>
                  </a:lnTo>
                  <a:lnTo>
                    <a:pt x="172280" y="87263"/>
                  </a:lnTo>
                  <a:lnTo>
                    <a:pt x="166592" y="90107"/>
                  </a:lnTo>
                  <a:lnTo>
                    <a:pt x="173028" y="90406"/>
                  </a:lnTo>
                  <a:lnTo>
                    <a:pt x="173777" y="94447"/>
                  </a:lnTo>
                  <a:lnTo>
                    <a:pt x="174226" y="98638"/>
                  </a:lnTo>
                  <a:lnTo>
                    <a:pt x="157911" y="96393"/>
                  </a:lnTo>
                  <a:lnTo>
                    <a:pt x="157312" y="93100"/>
                  </a:lnTo>
                  <a:lnTo>
                    <a:pt x="161204" y="92651"/>
                  </a:lnTo>
                  <a:lnTo>
                    <a:pt x="161653" y="93250"/>
                  </a:lnTo>
                  <a:lnTo>
                    <a:pt x="162401" y="93699"/>
                  </a:lnTo>
                  <a:lnTo>
                    <a:pt x="163299" y="93848"/>
                  </a:lnTo>
                  <a:lnTo>
                    <a:pt x="164047" y="93549"/>
                  </a:lnTo>
                  <a:lnTo>
                    <a:pt x="164497" y="93399"/>
                  </a:lnTo>
                  <a:lnTo>
                    <a:pt x="164796" y="93100"/>
                  </a:lnTo>
                  <a:lnTo>
                    <a:pt x="165245" y="92352"/>
                  </a:lnTo>
                  <a:lnTo>
                    <a:pt x="165395" y="91603"/>
                  </a:lnTo>
                  <a:lnTo>
                    <a:pt x="165245" y="91154"/>
                  </a:lnTo>
                  <a:lnTo>
                    <a:pt x="165095" y="90705"/>
                  </a:lnTo>
                  <a:lnTo>
                    <a:pt x="164946" y="90256"/>
                  </a:lnTo>
                  <a:lnTo>
                    <a:pt x="164646" y="89957"/>
                  </a:lnTo>
                  <a:lnTo>
                    <a:pt x="163898" y="89508"/>
                  </a:lnTo>
                  <a:lnTo>
                    <a:pt x="163000" y="89358"/>
                  </a:lnTo>
                  <a:lnTo>
                    <a:pt x="162700" y="89508"/>
                  </a:lnTo>
                  <a:lnTo>
                    <a:pt x="162251" y="89657"/>
                  </a:lnTo>
                  <a:lnTo>
                    <a:pt x="161653" y="89957"/>
                  </a:lnTo>
                  <a:lnTo>
                    <a:pt x="161353" y="90406"/>
                  </a:lnTo>
                  <a:lnTo>
                    <a:pt x="161054" y="91005"/>
                  </a:lnTo>
                  <a:lnTo>
                    <a:pt x="160904" y="91603"/>
                  </a:lnTo>
                  <a:lnTo>
                    <a:pt x="157013" y="92052"/>
                  </a:lnTo>
                  <a:lnTo>
                    <a:pt x="155965" y="88161"/>
                  </a:lnTo>
                  <a:lnTo>
                    <a:pt x="154468" y="84269"/>
                  </a:lnTo>
                  <a:lnTo>
                    <a:pt x="152822" y="80527"/>
                  </a:lnTo>
                  <a:lnTo>
                    <a:pt x="150876" y="76935"/>
                  </a:lnTo>
                  <a:lnTo>
                    <a:pt x="154169" y="74690"/>
                  </a:lnTo>
                  <a:lnTo>
                    <a:pt x="154917" y="75139"/>
                  </a:lnTo>
                  <a:lnTo>
                    <a:pt x="155665" y="75288"/>
                  </a:lnTo>
                  <a:lnTo>
                    <a:pt x="156564" y="74989"/>
                  </a:lnTo>
                  <a:lnTo>
                    <a:pt x="157312" y="74540"/>
                  </a:lnTo>
                  <a:lnTo>
                    <a:pt x="157611" y="74241"/>
                  </a:lnTo>
                  <a:lnTo>
                    <a:pt x="157761" y="73941"/>
                  </a:lnTo>
                  <a:lnTo>
                    <a:pt x="157911" y="73043"/>
                  </a:lnTo>
                  <a:lnTo>
                    <a:pt x="157761" y="72295"/>
                  </a:lnTo>
                  <a:lnTo>
                    <a:pt x="157611" y="71846"/>
                  </a:lnTo>
                  <a:lnTo>
                    <a:pt x="157312" y="71546"/>
                  </a:lnTo>
                  <a:lnTo>
                    <a:pt x="157013" y="71247"/>
                  </a:lnTo>
                  <a:lnTo>
                    <a:pt x="156564" y="70948"/>
                  </a:lnTo>
                  <a:lnTo>
                    <a:pt x="155815" y="70798"/>
                  </a:lnTo>
                  <a:lnTo>
                    <a:pt x="154917" y="70948"/>
                  </a:lnTo>
                  <a:lnTo>
                    <a:pt x="154468" y="71097"/>
                  </a:lnTo>
                  <a:lnTo>
                    <a:pt x="154169" y="71397"/>
                  </a:lnTo>
                  <a:lnTo>
                    <a:pt x="153720" y="71995"/>
                  </a:lnTo>
                  <a:lnTo>
                    <a:pt x="153570" y="72594"/>
                  </a:lnTo>
                  <a:lnTo>
                    <a:pt x="153570" y="73193"/>
                  </a:lnTo>
                  <a:lnTo>
                    <a:pt x="153720" y="73792"/>
                  </a:lnTo>
                  <a:lnTo>
                    <a:pt x="150277" y="76037"/>
                  </a:lnTo>
                  <a:lnTo>
                    <a:pt x="147882" y="72594"/>
                  </a:lnTo>
                  <a:lnTo>
                    <a:pt x="145188" y="69301"/>
                  </a:lnTo>
                  <a:lnTo>
                    <a:pt x="154767" y="56129"/>
                  </a:lnTo>
                  <a:close/>
                  <a:moveTo>
                    <a:pt x="53735" y="57177"/>
                  </a:moveTo>
                  <a:lnTo>
                    <a:pt x="63464" y="70050"/>
                  </a:lnTo>
                  <a:lnTo>
                    <a:pt x="61518" y="72594"/>
                  </a:lnTo>
                  <a:lnTo>
                    <a:pt x="59722" y="75139"/>
                  </a:lnTo>
                  <a:lnTo>
                    <a:pt x="56429" y="73193"/>
                  </a:lnTo>
                  <a:lnTo>
                    <a:pt x="56578" y="72444"/>
                  </a:lnTo>
                  <a:lnTo>
                    <a:pt x="56279" y="71546"/>
                  </a:lnTo>
                  <a:lnTo>
                    <a:pt x="55830" y="70948"/>
                  </a:lnTo>
                  <a:lnTo>
                    <a:pt x="55082" y="70499"/>
                  </a:lnTo>
                  <a:lnTo>
                    <a:pt x="54633" y="70349"/>
                  </a:lnTo>
                  <a:lnTo>
                    <a:pt x="54184" y="70349"/>
                  </a:lnTo>
                  <a:lnTo>
                    <a:pt x="53435" y="70648"/>
                  </a:lnTo>
                  <a:lnTo>
                    <a:pt x="52687" y="71097"/>
                  </a:lnTo>
                  <a:lnTo>
                    <a:pt x="52537" y="71397"/>
                  </a:lnTo>
                  <a:lnTo>
                    <a:pt x="52238" y="71846"/>
                  </a:lnTo>
                  <a:lnTo>
                    <a:pt x="52238" y="72295"/>
                  </a:lnTo>
                  <a:lnTo>
                    <a:pt x="52238" y="72744"/>
                  </a:lnTo>
                  <a:lnTo>
                    <a:pt x="52387" y="73492"/>
                  </a:lnTo>
                  <a:lnTo>
                    <a:pt x="52836" y="74241"/>
                  </a:lnTo>
                  <a:lnTo>
                    <a:pt x="53285" y="74540"/>
                  </a:lnTo>
                  <a:lnTo>
                    <a:pt x="53585" y="74690"/>
                  </a:lnTo>
                  <a:lnTo>
                    <a:pt x="54333" y="74839"/>
                  </a:lnTo>
                  <a:lnTo>
                    <a:pt x="54932" y="74690"/>
                  </a:lnTo>
                  <a:lnTo>
                    <a:pt x="55531" y="74540"/>
                  </a:lnTo>
                  <a:lnTo>
                    <a:pt x="55980" y="74091"/>
                  </a:lnTo>
                  <a:lnTo>
                    <a:pt x="59123" y="76037"/>
                  </a:lnTo>
                  <a:lnTo>
                    <a:pt x="57027" y="79629"/>
                  </a:lnTo>
                  <a:lnTo>
                    <a:pt x="55231" y="83521"/>
                  </a:lnTo>
                  <a:lnTo>
                    <a:pt x="53585" y="87412"/>
                  </a:lnTo>
                  <a:lnTo>
                    <a:pt x="52387" y="91603"/>
                  </a:lnTo>
                  <a:lnTo>
                    <a:pt x="48645" y="90705"/>
                  </a:lnTo>
                  <a:lnTo>
                    <a:pt x="48496" y="89957"/>
                  </a:lnTo>
                  <a:lnTo>
                    <a:pt x="47897" y="89208"/>
                  </a:lnTo>
                  <a:lnTo>
                    <a:pt x="47298" y="88759"/>
                  </a:lnTo>
                  <a:lnTo>
                    <a:pt x="46400" y="88610"/>
                  </a:lnTo>
                  <a:lnTo>
                    <a:pt x="45951" y="88759"/>
                  </a:lnTo>
                  <a:lnTo>
                    <a:pt x="45652" y="88759"/>
                  </a:lnTo>
                  <a:lnTo>
                    <a:pt x="44904" y="89358"/>
                  </a:lnTo>
                  <a:lnTo>
                    <a:pt x="44454" y="89957"/>
                  </a:lnTo>
                  <a:lnTo>
                    <a:pt x="44305" y="90406"/>
                  </a:lnTo>
                  <a:lnTo>
                    <a:pt x="44155" y="90855"/>
                  </a:lnTo>
                  <a:lnTo>
                    <a:pt x="44305" y="91304"/>
                  </a:lnTo>
                  <a:lnTo>
                    <a:pt x="44454" y="91753"/>
                  </a:lnTo>
                  <a:lnTo>
                    <a:pt x="44904" y="92352"/>
                  </a:lnTo>
                  <a:lnTo>
                    <a:pt x="45502" y="92950"/>
                  </a:lnTo>
                  <a:lnTo>
                    <a:pt x="45951" y="92950"/>
                  </a:lnTo>
                  <a:lnTo>
                    <a:pt x="46400" y="93100"/>
                  </a:lnTo>
                  <a:lnTo>
                    <a:pt x="46999" y="92950"/>
                  </a:lnTo>
                  <a:lnTo>
                    <a:pt x="47598" y="92651"/>
                  </a:lnTo>
                  <a:lnTo>
                    <a:pt x="48047" y="92352"/>
                  </a:lnTo>
                  <a:lnTo>
                    <a:pt x="48496" y="91753"/>
                  </a:lnTo>
                  <a:lnTo>
                    <a:pt x="52238" y="92501"/>
                  </a:lnTo>
                  <a:lnTo>
                    <a:pt x="51789" y="94597"/>
                  </a:lnTo>
                  <a:lnTo>
                    <a:pt x="51340" y="96692"/>
                  </a:lnTo>
                  <a:lnTo>
                    <a:pt x="35025" y="99237"/>
                  </a:lnTo>
                  <a:lnTo>
                    <a:pt x="35623" y="94747"/>
                  </a:lnTo>
                  <a:lnTo>
                    <a:pt x="36372" y="90406"/>
                  </a:lnTo>
                  <a:lnTo>
                    <a:pt x="42808" y="90107"/>
                  </a:lnTo>
                  <a:lnTo>
                    <a:pt x="37120" y="87113"/>
                  </a:lnTo>
                  <a:lnTo>
                    <a:pt x="38467" y="82473"/>
                  </a:lnTo>
                  <a:lnTo>
                    <a:pt x="40263" y="77833"/>
                  </a:lnTo>
                  <a:lnTo>
                    <a:pt x="42359" y="73492"/>
                  </a:lnTo>
                  <a:lnTo>
                    <a:pt x="44604" y="69152"/>
                  </a:lnTo>
                  <a:lnTo>
                    <a:pt x="50891" y="70948"/>
                  </a:lnTo>
                  <a:lnTo>
                    <a:pt x="46400" y="66308"/>
                  </a:lnTo>
                  <a:lnTo>
                    <a:pt x="48047" y="63913"/>
                  </a:lnTo>
                  <a:lnTo>
                    <a:pt x="49843" y="61518"/>
                  </a:lnTo>
                  <a:lnTo>
                    <a:pt x="51789" y="59273"/>
                  </a:lnTo>
                  <a:lnTo>
                    <a:pt x="53735" y="57177"/>
                  </a:lnTo>
                  <a:close/>
                  <a:moveTo>
                    <a:pt x="174076" y="90556"/>
                  </a:moveTo>
                  <a:lnTo>
                    <a:pt x="185302" y="91005"/>
                  </a:lnTo>
                  <a:lnTo>
                    <a:pt x="185901" y="95645"/>
                  </a:lnTo>
                  <a:lnTo>
                    <a:pt x="186200" y="100285"/>
                  </a:lnTo>
                  <a:lnTo>
                    <a:pt x="175273" y="98638"/>
                  </a:lnTo>
                  <a:lnTo>
                    <a:pt x="174824" y="94597"/>
                  </a:lnTo>
                  <a:lnTo>
                    <a:pt x="174076" y="90556"/>
                  </a:lnTo>
                  <a:close/>
                  <a:moveTo>
                    <a:pt x="35324" y="90556"/>
                  </a:moveTo>
                  <a:lnTo>
                    <a:pt x="34576" y="94896"/>
                  </a:lnTo>
                  <a:lnTo>
                    <a:pt x="34127" y="99387"/>
                  </a:lnTo>
                  <a:lnTo>
                    <a:pt x="23050" y="101033"/>
                  </a:lnTo>
                  <a:lnTo>
                    <a:pt x="23500" y="95944"/>
                  </a:lnTo>
                  <a:lnTo>
                    <a:pt x="24098" y="91154"/>
                  </a:lnTo>
                  <a:lnTo>
                    <a:pt x="35324" y="90556"/>
                  </a:lnTo>
                  <a:close/>
                  <a:moveTo>
                    <a:pt x="107319" y="15716"/>
                  </a:moveTo>
                  <a:lnTo>
                    <a:pt x="111660" y="16016"/>
                  </a:lnTo>
                  <a:lnTo>
                    <a:pt x="116001" y="16465"/>
                  </a:lnTo>
                  <a:lnTo>
                    <a:pt x="120192" y="17063"/>
                  </a:lnTo>
                  <a:lnTo>
                    <a:pt x="124383" y="17961"/>
                  </a:lnTo>
                  <a:lnTo>
                    <a:pt x="128424" y="19009"/>
                  </a:lnTo>
                  <a:lnTo>
                    <a:pt x="132465" y="20207"/>
                  </a:lnTo>
                  <a:lnTo>
                    <a:pt x="136507" y="21554"/>
                  </a:lnTo>
                  <a:lnTo>
                    <a:pt x="140249" y="23200"/>
                  </a:lnTo>
                  <a:lnTo>
                    <a:pt x="143991" y="24847"/>
                  </a:lnTo>
                  <a:lnTo>
                    <a:pt x="147733" y="26792"/>
                  </a:lnTo>
                  <a:lnTo>
                    <a:pt x="151325" y="28888"/>
                  </a:lnTo>
                  <a:lnTo>
                    <a:pt x="154767" y="31133"/>
                  </a:lnTo>
                  <a:lnTo>
                    <a:pt x="158060" y="33528"/>
                  </a:lnTo>
                  <a:lnTo>
                    <a:pt x="161204" y="36073"/>
                  </a:lnTo>
                  <a:lnTo>
                    <a:pt x="164347" y="38767"/>
                  </a:lnTo>
                  <a:lnTo>
                    <a:pt x="167340" y="41611"/>
                  </a:lnTo>
                  <a:lnTo>
                    <a:pt x="170184" y="44455"/>
                  </a:lnTo>
                  <a:lnTo>
                    <a:pt x="172878" y="47598"/>
                  </a:lnTo>
                  <a:lnTo>
                    <a:pt x="175423" y="50741"/>
                  </a:lnTo>
                  <a:lnTo>
                    <a:pt x="177818" y="54034"/>
                  </a:lnTo>
                  <a:lnTo>
                    <a:pt x="180063" y="57477"/>
                  </a:lnTo>
                  <a:lnTo>
                    <a:pt x="182308" y="61069"/>
                  </a:lnTo>
                  <a:lnTo>
                    <a:pt x="184254" y="64661"/>
                  </a:lnTo>
                  <a:lnTo>
                    <a:pt x="186050" y="68403"/>
                  </a:lnTo>
                  <a:lnTo>
                    <a:pt x="187547" y="72295"/>
                  </a:lnTo>
                  <a:lnTo>
                    <a:pt x="189044" y="76186"/>
                  </a:lnTo>
                  <a:lnTo>
                    <a:pt x="190241" y="80228"/>
                  </a:lnTo>
                  <a:lnTo>
                    <a:pt x="191289" y="84269"/>
                  </a:lnTo>
                  <a:lnTo>
                    <a:pt x="192187" y="88460"/>
                  </a:lnTo>
                  <a:lnTo>
                    <a:pt x="192935" y="92651"/>
                  </a:lnTo>
                  <a:lnTo>
                    <a:pt x="193384" y="96842"/>
                  </a:lnTo>
                  <a:lnTo>
                    <a:pt x="193684" y="101183"/>
                  </a:lnTo>
                  <a:lnTo>
                    <a:pt x="189792" y="100734"/>
                  </a:lnTo>
                  <a:lnTo>
                    <a:pt x="189343" y="95944"/>
                  </a:lnTo>
                  <a:lnTo>
                    <a:pt x="188744" y="91454"/>
                  </a:lnTo>
                  <a:lnTo>
                    <a:pt x="187846" y="86814"/>
                  </a:lnTo>
                  <a:lnTo>
                    <a:pt x="186799" y="82323"/>
                  </a:lnTo>
                  <a:lnTo>
                    <a:pt x="185451" y="77983"/>
                  </a:lnTo>
                  <a:lnTo>
                    <a:pt x="183955" y="73792"/>
                  </a:lnTo>
                  <a:lnTo>
                    <a:pt x="182159" y="69601"/>
                  </a:lnTo>
                  <a:lnTo>
                    <a:pt x="180213" y="65559"/>
                  </a:lnTo>
                  <a:lnTo>
                    <a:pt x="178117" y="61668"/>
                  </a:lnTo>
                  <a:lnTo>
                    <a:pt x="175722" y="57926"/>
                  </a:lnTo>
                  <a:lnTo>
                    <a:pt x="173178" y="54184"/>
                  </a:lnTo>
                  <a:lnTo>
                    <a:pt x="170334" y="50741"/>
                  </a:lnTo>
                  <a:lnTo>
                    <a:pt x="167490" y="47298"/>
                  </a:lnTo>
                  <a:lnTo>
                    <a:pt x="164347" y="44155"/>
                  </a:lnTo>
                  <a:lnTo>
                    <a:pt x="161204" y="41162"/>
                  </a:lnTo>
                  <a:lnTo>
                    <a:pt x="157761" y="38318"/>
                  </a:lnTo>
                  <a:lnTo>
                    <a:pt x="156414" y="37120"/>
                  </a:lnTo>
                  <a:lnTo>
                    <a:pt x="152373" y="34276"/>
                  </a:lnTo>
                  <a:lnTo>
                    <a:pt x="148182" y="31582"/>
                  </a:lnTo>
                  <a:lnTo>
                    <a:pt x="146535" y="30684"/>
                  </a:lnTo>
                  <a:lnTo>
                    <a:pt x="143691" y="29038"/>
                  </a:lnTo>
                  <a:lnTo>
                    <a:pt x="143392" y="28888"/>
                  </a:lnTo>
                  <a:lnTo>
                    <a:pt x="140099" y="27391"/>
                  </a:lnTo>
                  <a:lnTo>
                    <a:pt x="138902" y="26792"/>
                  </a:lnTo>
                  <a:lnTo>
                    <a:pt x="135309" y="25296"/>
                  </a:lnTo>
                  <a:lnTo>
                    <a:pt x="131567" y="23949"/>
                  </a:lnTo>
                  <a:lnTo>
                    <a:pt x="127825" y="22751"/>
                  </a:lnTo>
                  <a:lnTo>
                    <a:pt x="123934" y="21853"/>
                  </a:lnTo>
                  <a:lnTo>
                    <a:pt x="120042" y="20955"/>
                  </a:lnTo>
                  <a:lnTo>
                    <a:pt x="116001" y="20356"/>
                  </a:lnTo>
                  <a:lnTo>
                    <a:pt x="111959" y="19907"/>
                  </a:lnTo>
                  <a:lnTo>
                    <a:pt x="107918" y="19758"/>
                  </a:lnTo>
                  <a:lnTo>
                    <a:pt x="107319" y="15716"/>
                  </a:lnTo>
                  <a:close/>
                  <a:moveTo>
                    <a:pt x="101183" y="15716"/>
                  </a:moveTo>
                  <a:lnTo>
                    <a:pt x="100584" y="19758"/>
                  </a:lnTo>
                  <a:lnTo>
                    <a:pt x="96543" y="20057"/>
                  </a:lnTo>
                  <a:lnTo>
                    <a:pt x="92501" y="20506"/>
                  </a:lnTo>
                  <a:lnTo>
                    <a:pt x="88460" y="21105"/>
                  </a:lnTo>
                  <a:lnTo>
                    <a:pt x="84568" y="22003"/>
                  </a:lnTo>
                  <a:lnTo>
                    <a:pt x="80826" y="23051"/>
                  </a:lnTo>
                  <a:lnTo>
                    <a:pt x="76935" y="24248"/>
                  </a:lnTo>
                  <a:lnTo>
                    <a:pt x="73342" y="25595"/>
                  </a:lnTo>
                  <a:lnTo>
                    <a:pt x="69600" y="27242"/>
                  </a:lnTo>
                  <a:lnTo>
                    <a:pt x="66158" y="28888"/>
                  </a:lnTo>
                  <a:lnTo>
                    <a:pt x="62715" y="30684"/>
                  </a:lnTo>
                  <a:lnTo>
                    <a:pt x="59422" y="32780"/>
                  </a:lnTo>
                  <a:lnTo>
                    <a:pt x="56129" y="34875"/>
                  </a:lnTo>
                  <a:lnTo>
                    <a:pt x="52986" y="37120"/>
                  </a:lnTo>
                  <a:lnTo>
                    <a:pt x="49993" y="39665"/>
                  </a:lnTo>
                  <a:lnTo>
                    <a:pt x="46999" y="42209"/>
                  </a:lnTo>
                  <a:lnTo>
                    <a:pt x="44305" y="44904"/>
                  </a:lnTo>
                  <a:lnTo>
                    <a:pt x="41611" y="47747"/>
                  </a:lnTo>
                  <a:lnTo>
                    <a:pt x="39066" y="50591"/>
                  </a:lnTo>
                  <a:lnTo>
                    <a:pt x="36671" y="53585"/>
                  </a:lnTo>
                  <a:lnTo>
                    <a:pt x="34426" y="56878"/>
                  </a:lnTo>
                  <a:lnTo>
                    <a:pt x="32331" y="60021"/>
                  </a:lnTo>
                  <a:lnTo>
                    <a:pt x="30235" y="63464"/>
                  </a:lnTo>
                  <a:lnTo>
                    <a:pt x="28439" y="66906"/>
                  </a:lnTo>
                  <a:lnTo>
                    <a:pt x="26792" y="70349"/>
                  </a:lnTo>
                  <a:lnTo>
                    <a:pt x="25296" y="74091"/>
                  </a:lnTo>
                  <a:lnTo>
                    <a:pt x="23949" y="77833"/>
                  </a:lnTo>
                  <a:lnTo>
                    <a:pt x="22751" y="81575"/>
                  </a:lnTo>
                  <a:lnTo>
                    <a:pt x="21853" y="85466"/>
                  </a:lnTo>
                  <a:lnTo>
                    <a:pt x="20955" y="89358"/>
                  </a:lnTo>
                  <a:lnTo>
                    <a:pt x="20356" y="93399"/>
                  </a:lnTo>
                  <a:lnTo>
                    <a:pt x="19907" y="97441"/>
                  </a:lnTo>
                  <a:lnTo>
                    <a:pt x="19608" y="101482"/>
                  </a:lnTo>
                  <a:lnTo>
                    <a:pt x="15716" y="102081"/>
                  </a:lnTo>
                  <a:lnTo>
                    <a:pt x="15866" y="97740"/>
                  </a:lnTo>
                  <a:lnTo>
                    <a:pt x="16315" y="93399"/>
                  </a:lnTo>
                  <a:lnTo>
                    <a:pt x="17063" y="89208"/>
                  </a:lnTo>
                  <a:lnTo>
                    <a:pt x="17812" y="85017"/>
                  </a:lnTo>
                  <a:lnTo>
                    <a:pt x="18859" y="80976"/>
                  </a:lnTo>
                  <a:lnTo>
                    <a:pt x="20057" y="76935"/>
                  </a:lnTo>
                  <a:lnTo>
                    <a:pt x="21554" y="73043"/>
                  </a:lnTo>
                  <a:lnTo>
                    <a:pt x="23050" y="69152"/>
                  </a:lnTo>
                  <a:lnTo>
                    <a:pt x="24847" y="65410"/>
                  </a:lnTo>
                  <a:lnTo>
                    <a:pt x="26792" y="61817"/>
                  </a:lnTo>
                  <a:lnTo>
                    <a:pt x="28888" y="58225"/>
                  </a:lnTo>
                  <a:lnTo>
                    <a:pt x="31133" y="54782"/>
                  </a:lnTo>
                  <a:lnTo>
                    <a:pt x="33378" y="51340"/>
                  </a:lnTo>
                  <a:lnTo>
                    <a:pt x="35923" y="48197"/>
                  </a:lnTo>
                  <a:lnTo>
                    <a:pt x="38617" y="45053"/>
                  </a:lnTo>
                  <a:lnTo>
                    <a:pt x="41461" y="42060"/>
                  </a:lnTo>
                  <a:lnTo>
                    <a:pt x="44454" y="39216"/>
                  </a:lnTo>
                  <a:lnTo>
                    <a:pt x="47448" y="36522"/>
                  </a:lnTo>
                  <a:lnTo>
                    <a:pt x="50741" y="33977"/>
                  </a:lnTo>
                  <a:lnTo>
                    <a:pt x="54034" y="31582"/>
                  </a:lnTo>
                  <a:lnTo>
                    <a:pt x="57476" y="29337"/>
                  </a:lnTo>
                  <a:lnTo>
                    <a:pt x="60919" y="27242"/>
                  </a:lnTo>
                  <a:lnTo>
                    <a:pt x="64661" y="25296"/>
                  </a:lnTo>
                  <a:lnTo>
                    <a:pt x="68403" y="23500"/>
                  </a:lnTo>
                  <a:lnTo>
                    <a:pt x="72145" y="21853"/>
                  </a:lnTo>
                  <a:lnTo>
                    <a:pt x="76186" y="20356"/>
                  </a:lnTo>
                  <a:lnTo>
                    <a:pt x="80078" y="19159"/>
                  </a:lnTo>
                  <a:lnTo>
                    <a:pt x="84119" y="18111"/>
                  </a:lnTo>
                  <a:lnTo>
                    <a:pt x="88310" y="17213"/>
                  </a:lnTo>
                  <a:lnTo>
                    <a:pt x="92501" y="16614"/>
                  </a:lnTo>
                  <a:lnTo>
                    <a:pt x="96842" y="16016"/>
                  </a:lnTo>
                  <a:lnTo>
                    <a:pt x="101183" y="15716"/>
                  </a:lnTo>
                  <a:close/>
                  <a:moveTo>
                    <a:pt x="104176" y="5837"/>
                  </a:moveTo>
                  <a:lnTo>
                    <a:pt x="105224" y="12274"/>
                  </a:lnTo>
                  <a:lnTo>
                    <a:pt x="105673" y="15716"/>
                  </a:lnTo>
                  <a:lnTo>
                    <a:pt x="106272" y="19608"/>
                  </a:lnTo>
                  <a:lnTo>
                    <a:pt x="106870" y="23051"/>
                  </a:lnTo>
                  <a:lnTo>
                    <a:pt x="108517" y="33977"/>
                  </a:lnTo>
                  <a:lnTo>
                    <a:pt x="108666" y="35025"/>
                  </a:lnTo>
                  <a:lnTo>
                    <a:pt x="111061" y="51190"/>
                  </a:lnTo>
                  <a:lnTo>
                    <a:pt x="111361" y="52986"/>
                  </a:lnTo>
                  <a:lnTo>
                    <a:pt x="112408" y="60171"/>
                  </a:lnTo>
                  <a:lnTo>
                    <a:pt x="112708" y="61668"/>
                  </a:lnTo>
                  <a:lnTo>
                    <a:pt x="115552" y="80826"/>
                  </a:lnTo>
                  <a:lnTo>
                    <a:pt x="115701" y="81425"/>
                  </a:lnTo>
                  <a:lnTo>
                    <a:pt x="115701" y="82174"/>
                  </a:lnTo>
                  <a:lnTo>
                    <a:pt x="116300" y="86215"/>
                  </a:lnTo>
                  <a:lnTo>
                    <a:pt x="116450" y="86814"/>
                  </a:lnTo>
                  <a:lnTo>
                    <a:pt x="117048" y="90556"/>
                  </a:lnTo>
                  <a:lnTo>
                    <a:pt x="117048" y="90705"/>
                  </a:lnTo>
                  <a:lnTo>
                    <a:pt x="116749" y="90705"/>
                  </a:lnTo>
                  <a:lnTo>
                    <a:pt x="115252" y="92352"/>
                  </a:lnTo>
                  <a:lnTo>
                    <a:pt x="113606" y="94148"/>
                  </a:lnTo>
                  <a:lnTo>
                    <a:pt x="113456" y="94148"/>
                  </a:lnTo>
                  <a:lnTo>
                    <a:pt x="111810" y="95944"/>
                  </a:lnTo>
                  <a:lnTo>
                    <a:pt x="110163" y="97740"/>
                  </a:lnTo>
                  <a:lnTo>
                    <a:pt x="110163" y="97590"/>
                  </a:lnTo>
                  <a:lnTo>
                    <a:pt x="110014" y="95794"/>
                  </a:lnTo>
                  <a:lnTo>
                    <a:pt x="109714" y="95794"/>
                  </a:lnTo>
                  <a:lnTo>
                    <a:pt x="109565" y="97141"/>
                  </a:lnTo>
                  <a:lnTo>
                    <a:pt x="109565" y="97291"/>
                  </a:lnTo>
                  <a:lnTo>
                    <a:pt x="109415" y="98489"/>
                  </a:lnTo>
                  <a:lnTo>
                    <a:pt x="108517" y="99536"/>
                  </a:lnTo>
                  <a:lnTo>
                    <a:pt x="108367" y="99686"/>
                  </a:lnTo>
                  <a:lnTo>
                    <a:pt x="106870" y="101332"/>
                  </a:lnTo>
                  <a:lnTo>
                    <a:pt x="106721" y="101482"/>
                  </a:lnTo>
                  <a:lnTo>
                    <a:pt x="105224" y="102979"/>
                  </a:lnTo>
                  <a:lnTo>
                    <a:pt x="104775" y="103428"/>
                  </a:lnTo>
                  <a:lnTo>
                    <a:pt x="104625" y="103578"/>
                  </a:lnTo>
                  <a:lnTo>
                    <a:pt x="104026" y="102979"/>
                  </a:lnTo>
                  <a:lnTo>
                    <a:pt x="103577" y="102530"/>
                  </a:lnTo>
                  <a:lnTo>
                    <a:pt x="102380" y="101482"/>
                  </a:lnTo>
                  <a:lnTo>
                    <a:pt x="102380" y="101332"/>
                  </a:lnTo>
                  <a:lnTo>
                    <a:pt x="101033" y="100135"/>
                  </a:lnTo>
                  <a:lnTo>
                    <a:pt x="103428" y="100135"/>
                  </a:lnTo>
                  <a:lnTo>
                    <a:pt x="103877" y="99985"/>
                  </a:lnTo>
                  <a:lnTo>
                    <a:pt x="105523" y="99985"/>
                  </a:lnTo>
                  <a:lnTo>
                    <a:pt x="106721" y="99836"/>
                  </a:lnTo>
                  <a:lnTo>
                    <a:pt x="106870" y="99686"/>
                  </a:lnTo>
                  <a:lnTo>
                    <a:pt x="106870" y="99536"/>
                  </a:lnTo>
                  <a:lnTo>
                    <a:pt x="106721" y="99387"/>
                  </a:lnTo>
                  <a:lnTo>
                    <a:pt x="105224" y="99237"/>
                  </a:lnTo>
                  <a:lnTo>
                    <a:pt x="100135" y="99237"/>
                  </a:lnTo>
                  <a:lnTo>
                    <a:pt x="98788" y="98039"/>
                  </a:lnTo>
                  <a:lnTo>
                    <a:pt x="98788" y="97890"/>
                  </a:lnTo>
                  <a:lnTo>
                    <a:pt x="97441" y="96692"/>
                  </a:lnTo>
                  <a:lnTo>
                    <a:pt x="99835" y="96842"/>
                  </a:lnTo>
                  <a:lnTo>
                    <a:pt x="105074" y="96842"/>
                  </a:lnTo>
                  <a:lnTo>
                    <a:pt x="105523" y="96692"/>
                  </a:lnTo>
                  <a:lnTo>
                    <a:pt x="105673" y="96692"/>
                  </a:lnTo>
                  <a:lnTo>
                    <a:pt x="107619" y="96543"/>
                  </a:lnTo>
                  <a:lnTo>
                    <a:pt x="107619" y="96393"/>
                  </a:lnTo>
                  <a:lnTo>
                    <a:pt x="107619" y="96243"/>
                  </a:lnTo>
                  <a:lnTo>
                    <a:pt x="105074" y="95944"/>
                  </a:lnTo>
                  <a:lnTo>
                    <a:pt x="100284" y="95944"/>
                  </a:lnTo>
                  <a:lnTo>
                    <a:pt x="97141" y="96243"/>
                  </a:lnTo>
                  <a:lnTo>
                    <a:pt x="96992" y="96243"/>
                  </a:lnTo>
                  <a:lnTo>
                    <a:pt x="92352" y="91753"/>
                  </a:lnTo>
                  <a:lnTo>
                    <a:pt x="92651" y="90107"/>
                  </a:lnTo>
                  <a:lnTo>
                    <a:pt x="95195" y="90406"/>
                  </a:lnTo>
                  <a:lnTo>
                    <a:pt x="97890" y="90406"/>
                  </a:lnTo>
                  <a:lnTo>
                    <a:pt x="103128" y="90256"/>
                  </a:lnTo>
                  <a:lnTo>
                    <a:pt x="104925" y="90256"/>
                  </a:lnTo>
                  <a:lnTo>
                    <a:pt x="105224" y="90107"/>
                  </a:lnTo>
                  <a:lnTo>
                    <a:pt x="105972" y="90107"/>
                  </a:lnTo>
                  <a:lnTo>
                    <a:pt x="105972" y="89957"/>
                  </a:lnTo>
                  <a:lnTo>
                    <a:pt x="105972" y="89807"/>
                  </a:lnTo>
                  <a:lnTo>
                    <a:pt x="105823" y="89657"/>
                  </a:lnTo>
                  <a:lnTo>
                    <a:pt x="102679" y="89657"/>
                  </a:lnTo>
                  <a:lnTo>
                    <a:pt x="97590" y="89508"/>
                  </a:lnTo>
                  <a:lnTo>
                    <a:pt x="95195" y="89508"/>
                  </a:lnTo>
                  <a:lnTo>
                    <a:pt x="92651" y="89807"/>
                  </a:lnTo>
                  <a:lnTo>
                    <a:pt x="93549" y="82922"/>
                  </a:lnTo>
                  <a:lnTo>
                    <a:pt x="93699" y="82174"/>
                  </a:lnTo>
                  <a:lnTo>
                    <a:pt x="93848" y="81425"/>
                  </a:lnTo>
                  <a:lnTo>
                    <a:pt x="96543" y="61817"/>
                  </a:lnTo>
                  <a:lnTo>
                    <a:pt x="96692" y="60171"/>
                  </a:lnTo>
                  <a:lnTo>
                    <a:pt x="97740" y="53136"/>
                  </a:lnTo>
                  <a:lnTo>
                    <a:pt x="97890" y="51340"/>
                  </a:lnTo>
                  <a:lnTo>
                    <a:pt x="100135" y="35025"/>
                  </a:lnTo>
                  <a:lnTo>
                    <a:pt x="100284" y="34127"/>
                  </a:lnTo>
                  <a:lnTo>
                    <a:pt x="101781" y="23051"/>
                  </a:lnTo>
                  <a:lnTo>
                    <a:pt x="102230" y="19608"/>
                  </a:lnTo>
                  <a:lnTo>
                    <a:pt x="102829" y="15716"/>
                  </a:lnTo>
                  <a:lnTo>
                    <a:pt x="103278" y="12274"/>
                  </a:lnTo>
                  <a:lnTo>
                    <a:pt x="104176" y="5837"/>
                  </a:lnTo>
                  <a:close/>
                  <a:moveTo>
                    <a:pt x="53285" y="113456"/>
                  </a:moveTo>
                  <a:lnTo>
                    <a:pt x="60021" y="114354"/>
                  </a:lnTo>
                  <a:lnTo>
                    <a:pt x="53884" y="116151"/>
                  </a:lnTo>
                  <a:lnTo>
                    <a:pt x="53285" y="113456"/>
                  </a:lnTo>
                  <a:close/>
                  <a:moveTo>
                    <a:pt x="90705" y="92352"/>
                  </a:moveTo>
                  <a:lnTo>
                    <a:pt x="90555" y="92651"/>
                  </a:lnTo>
                  <a:lnTo>
                    <a:pt x="92052" y="93998"/>
                  </a:lnTo>
                  <a:lnTo>
                    <a:pt x="92202" y="94148"/>
                  </a:lnTo>
                  <a:lnTo>
                    <a:pt x="93998" y="95794"/>
                  </a:lnTo>
                  <a:lnTo>
                    <a:pt x="95794" y="97441"/>
                  </a:lnTo>
                  <a:lnTo>
                    <a:pt x="95794" y="97590"/>
                  </a:lnTo>
                  <a:lnTo>
                    <a:pt x="97590" y="99087"/>
                  </a:lnTo>
                  <a:lnTo>
                    <a:pt x="97590" y="99237"/>
                  </a:lnTo>
                  <a:lnTo>
                    <a:pt x="97740" y="99387"/>
                  </a:lnTo>
                  <a:lnTo>
                    <a:pt x="97291" y="99387"/>
                  </a:lnTo>
                  <a:lnTo>
                    <a:pt x="95794" y="99536"/>
                  </a:lnTo>
                  <a:lnTo>
                    <a:pt x="95644" y="99686"/>
                  </a:lnTo>
                  <a:lnTo>
                    <a:pt x="95794" y="99686"/>
                  </a:lnTo>
                  <a:lnTo>
                    <a:pt x="96842" y="99836"/>
                  </a:lnTo>
                  <a:lnTo>
                    <a:pt x="96992" y="99836"/>
                  </a:lnTo>
                  <a:lnTo>
                    <a:pt x="98488" y="99985"/>
                  </a:lnTo>
                  <a:lnTo>
                    <a:pt x="99237" y="100734"/>
                  </a:lnTo>
                  <a:lnTo>
                    <a:pt x="99386" y="100883"/>
                  </a:lnTo>
                  <a:lnTo>
                    <a:pt x="101183" y="102530"/>
                  </a:lnTo>
                  <a:lnTo>
                    <a:pt x="101183" y="102680"/>
                  </a:lnTo>
                  <a:lnTo>
                    <a:pt x="102829" y="104027"/>
                  </a:lnTo>
                  <a:lnTo>
                    <a:pt x="103428" y="104625"/>
                  </a:lnTo>
                  <a:lnTo>
                    <a:pt x="103577" y="104775"/>
                  </a:lnTo>
                  <a:lnTo>
                    <a:pt x="103428" y="104775"/>
                  </a:lnTo>
                  <a:lnTo>
                    <a:pt x="102979" y="105374"/>
                  </a:lnTo>
                  <a:lnTo>
                    <a:pt x="102829" y="105523"/>
                  </a:lnTo>
                  <a:lnTo>
                    <a:pt x="102230" y="106122"/>
                  </a:lnTo>
                  <a:lnTo>
                    <a:pt x="101183" y="107320"/>
                  </a:lnTo>
                  <a:lnTo>
                    <a:pt x="101033" y="107320"/>
                  </a:lnTo>
                  <a:lnTo>
                    <a:pt x="99985" y="108517"/>
                  </a:lnTo>
                  <a:lnTo>
                    <a:pt x="99985" y="106122"/>
                  </a:lnTo>
                  <a:lnTo>
                    <a:pt x="99985" y="105523"/>
                  </a:lnTo>
                  <a:lnTo>
                    <a:pt x="99985" y="105374"/>
                  </a:lnTo>
                  <a:lnTo>
                    <a:pt x="99985" y="104925"/>
                  </a:lnTo>
                  <a:lnTo>
                    <a:pt x="99985" y="104775"/>
                  </a:lnTo>
                  <a:lnTo>
                    <a:pt x="99985" y="104176"/>
                  </a:lnTo>
                  <a:lnTo>
                    <a:pt x="99835" y="104027"/>
                  </a:lnTo>
                  <a:lnTo>
                    <a:pt x="99835" y="103727"/>
                  </a:lnTo>
                  <a:lnTo>
                    <a:pt x="99686" y="102680"/>
                  </a:lnTo>
                  <a:lnTo>
                    <a:pt x="99686" y="102530"/>
                  </a:lnTo>
                  <a:lnTo>
                    <a:pt x="99386" y="102530"/>
                  </a:lnTo>
                  <a:lnTo>
                    <a:pt x="99386" y="102680"/>
                  </a:lnTo>
                  <a:lnTo>
                    <a:pt x="99237" y="104176"/>
                  </a:lnTo>
                  <a:lnTo>
                    <a:pt x="99237" y="104476"/>
                  </a:lnTo>
                  <a:lnTo>
                    <a:pt x="99237" y="104625"/>
                  </a:lnTo>
                  <a:lnTo>
                    <a:pt x="99237" y="104775"/>
                  </a:lnTo>
                  <a:lnTo>
                    <a:pt x="99237" y="104925"/>
                  </a:lnTo>
                  <a:lnTo>
                    <a:pt x="99087" y="105374"/>
                  </a:lnTo>
                  <a:lnTo>
                    <a:pt x="99087" y="105523"/>
                  </a:lnTo>
                  <a:lnTo>
                    <a:pt x="99087" y="106122"/>
                  </a:lnTo>
                  <a:lnTo>
                    <a:pt x="99087" y="108667"/>
                  </a:lnTo>
                  <a:lnTo>
                    <a:pt x="99087" y="108816"/>
                  </a:lnTo>
                  <a:lnTo>
                    <a:pt x="99087" y="109415"/>
                  </a:lnTo>
                  <a:lnTo>
                    <a:pt x="96543" y="111960"/>
                  </a:lnTo>
                  <a:lnTo>
                    <a:pt x="96842" y="109116"/>
                  </a:lnTo>
                  <a:lnTo>
                    <a:pt x="96842" y="106272"/>
                  </a:lnTo>
                  <a:lnTo>
                    <a:pt x="96842" y="105523"/>
                  </a:lnTo>
                  <a:lnTo>
                    <a:pt x="96842" y="104925"/>
                  </a:lnTo>
                  <a:lnTo>
                    <a:pt x="96692" y="104326"/>
                  </a:lnTo>
                  <a:lnTo>
                    <a:pt x="96692" y="103727"/>
                  </a:lnTo>
                  <a:lnTo>
                    <a:pt x="96692" y="103428"/>
                  </a:lnTo>
                  <a:lnTo>
                    <a:pt x="96393" y="101931"/>
                  </a:lnTo>
                  <a:lnTo>
                    <a:pt x="96393" y="101781"/>
                  </a:lnTo>
                  <a:lnTo>
                    <a:pt x="96243" y="101931"/>
                  </a:lnTo>
                  <a:lnTo>
                    <a:pt x="95944" y="104176"/>
                  </a:lnTo>
                  <a:lnTo>
                    <a:pt x="95944" y="104326"/>
                  </a:lnTo>
                  <a:lnTo>
                    <a:pt x="95944" y="104925"/>
                  </a:lnTo>
                  <a:lnTo>
                    <a:pt x="95944" y="105523"/>
                  </a:lnTo>
                  <a:lnTo>
                    <a:pt x="95944" y="105673"/>
                  </a:lnTo>
                  <a:lnTo>
                    <a:pt x="95944" y="106272"/>
                  </a:lnTo>
                  <a:lnTo>
                    <a:pt x="95944" y="109415"/>
                  </a:lnTo>
                  <a:lnTo>
                    <a:pt x="96094" y="112558"/>
                  </a:lnTo>
                  <a:lnTo>
                    <a:pt x="91753" y="117049"/>
                  </a:lnTo>
                  <a:lnTo>
                    <a:pt x="90106" y="116899"/>
                  </a:lnTo>
                  <a:lnTo>
                    <a:pt x="90106" y="116749"/>
                  </a:lnTo>
                  <a:lnTo>
                    <a:pt x="90256" y="114354"/>
                  </a:lnTo>
                  <a:lnTo>
                    <a:pt x="90406" y="111810"/>
                  </a:lnTo>
                  <a:lnTo>
                    <a:pt x="90256" y="106721"/>
                  </a:lnTo>
                  <a:lnTo>
                    <a:pt x="90106" y="105823"/>
                  </a:lnTo>
                  <a:lnTo>
                    <a:pt x="90106" y="105224"/>
                  </a:lnTo>
                  <a:lnTo>
                    <a:pt x="90106" y="105074"/>
                  </a:lnTo>
                  <a:lnTo>
                    <a:pt x="90106" y="104176"/>
                  </a:lnTo>
                  <a:lnTo>
                    <a:pt x="90106" y="103727"/>
                  </a:lnTo>
                  <a:lnTo>
                    <a:pt x="90106" y="103578"/>
                  </a:lnTo>
                  <a:lnTo>
                    <a:pt x="89957" y="103428"/>
                  </a:lnTo>
                  <a:lnTo>
                    <a:pt x="89807" y="103578"/>
                  </a:lnTo>
                  <a:lnTo>
                    <a:pt x="89657" y="103578"/>
                  </a:lnTo>
                  <a:lnTo>
                    <a:pt x="89657" y="103727"/>
                  </a:lnTo>
                  <a:lnTo>
                    <a:pt x="89657" y="104625"/>
                  </a:lnTo>
                  <a:lnTo>
                    <a:pt x="89657" y="105523"/>
                  </a:lnTo>
                  <a:lnTo>
                    <a:pt x="89508" y="106571"/>
                  </a:lnTo>
                  <a:lnTo>
                    <a:pt x="89508" y="107769"/>
                  </a:lnTo>
                  <a:lnTo>
                    <a:pt x="89358" y="112259"/>
                  </a:lnTo>
                  <a:lnTo>
                    <a:pt x="89508" y="114504"/>
                  </a:lnTo>
                  <a:lnTo>
                    <a:pt x="89657" y="116749"/>
                  </a:lnTo>
                  <a:lnTo>
                    <a:pt x="89657" y="116749"/>
                  </a:lnTo>
                  <a:lnTo>
                    <a:pt x="83521" y="116001"/>
                  </a:lnTo>
                  <a:lnTo>
                    <a:pt x="82772" y="115851"/>
                  </a:lnTo>
                  <a:lnTo>
                    <a:pt x="82024" y="115702"/>
                  </a:lnTo>
                  <a:lnTo>
                    <a:pt x="61667" y="113007"/>
                  </a:lnTo>
                  <a:lnTo>
                    <a:pt x="60171" y="112708"/>
                  </a:lnTo>
                  <a:lnTo>
                    <a:pt x="52986" y="111810"/>
                  </a:lnTo>
                  <a:lnTo>
                    <a:pt x="51190" y="111511"/>
                  </a:lnTo>
                  <a:lnTo>
                    <a:pt x="35025" y="109265"/>
                  </a:lnTo>
                  <a:lnTo>
                    <a:pt x="33977" y="109116"/>
                  </a:lnTo>
                  <a:lnTo>
                    <a:pt x="23050" y="107619"/>
                  </a:lnTo>
                  <a:lnTo>
                    <a:pt x="19608" y="107170"/>
                  </a:lnTo>
                  <a:lnTo>
                    <a:pt x="15716" y="106571"/>
                  </a:lnTo>
                  <a:lnTo>
                    <a:pt x="12274" y="106122"/>
                  </a:lnTo>
                  <a:lnTo>
                    <a:pt x="5688" y="105224"/>
                  </a:lnTo>
                  <a:lnTo>
                    <a:pt x="12274" y="104326"/>
                  </a:lnTo>
                  <a:lnTo>
                    <a:pt x="15716" y="103727"/>
                  </a:lnTo>
                  <a:lnTo>
                    <a:pt x="19608" y="103129"/>
                  </a:lnTo>
                  <a:lnTo>
                    <a:pt x="23050" y="102680"/>
                  </a:lnTo>
                  <a:lnTo>
                    <a:pt x="33977" y="101033"/>
                  </a:lnTo>
                  <a:lnTo>
                    <a:pt x="35025" y="100883"/>
                  </a:lnTo>
                  <a:lnTo>
                    <a:pt x="51190" y="98339"/>
                  </a:lnTo>
                  <a:lnTo>
                    <a:pt x="52986" y="98039"/>
                  </a:lnTo>
                  <a:lnTo>
                    <a:pt x="60171" y="96992"/>
                  </a:lnTo>
                  <a:lnTo>
                    <a:pt x="61667" y="96842"/>
                  </a:lnTo>
                  <a:lnTo>
                    <a:pt x="81425" y="93848"/>
                  </a:lnTo>
                  <a:lnTo>
                    <a:pt x="82173" y="93699"/>
                  </a:lnTo>
                  <a:lnTo>
                    <a:pt x="82922" y="93549"/>
                  </a:lnTo>
                  <a:lnTo>
                    <a:pt x="85915" y="93100"/>
                  </a:lnTo>
                  <a:lnTo>
                    <a:pt x="86514" y="93100"/>
                  </a:lnTo>
                  <a:lnTo>
                    <a:pt x="90106" y="92501"/>
                  </a:lnTo>
                  <a:lnTo>
                    <a:pt x="90555" y="92352"/>
                  </a:lnTo>
                  <a:close/>
                  <a:moveTo>
                    <a:pt x="117647" y="92501"/>
                  </a:moveTo>
                  <a:lnTo>
                    <a:pt x="119294" y="92651"/>
                  </a:lnTo>
                  <a:lnTo>
                    <a:pt x="119144" y="95046"/>
                  </a:lnTo>
                  <a:lnTo>
                    <a:pt x="118994" y="97590"/>
                  </a:lnTo>
                  <a:lnTo>
                    <a:pt x="119144" y="102530"/>
                  </a:lnTo>
                  <a:lnTo>
                    <a:pt x="119144" y="103428"/>
                  </a:lnTo>
                  <a:lnTo>
                    <a:pt x="119294" y="104176"/>
                  </a:lnTo>
                  <a:lnTo>
                    <a:pt x="119294" y="104476"/>
                  </a:lnTo>
                  <a:lnTo>
                    <a:pt x="119294" y="105224"/>
                  </a:lnTo>
                  <a:lnTo>
                    <a:pt x="119294" y="105823"/>
                  </a:lnTo>
                  <a:lnTo>
                    <a:pt x="119294" y="105972"/>
                  </a:lnTo>
                  <a:lnTo>
                    <a:pt x="119593" y="105972"/>
                  </a:lnTo>
                  <a:lnTo>
                    <a:pt x="119743" y="105823"/>
                  </a:lnTo>
                  <a:lnTo>
                    <a:pt x="119743" y="104775"/>
                  </a:lnTo>
                  <a:lnTo>
                    <a:pt x="119743" y="103727"/>
                  </a:lnTo>
                  <a:lnTo>
                    <a:pt x="119892" y="102680"/>
                  </a:lnTo>
                  <a:lnTo>
                    <a:pt x="119892" y="101482"/>
                  </a:lnTo>
                  <a:lnTo>
                    <a:pt x="120042" y="97141"/>
                  </a:lnTo>
                  <a:lnTo>
                    <a:pt x="119892" y="94896"/>
                  </a:lnTo>
                  <a:lnTo>
                    <a:pt x="119743" y="92651"/>
                  </a:lnTo>
                  <a:lnTo>
                    <a:pt x="119743" y="92651"/>
                  </a:lnTo>
                  <a:lnTo>
                    <a:pt x="125730" y="93549"/>
                  </a:lnTo>
                  <a:lnTo>
                    <a:pt x="126478" y="93699"/>
                  </a:lnTo>
                  <a:lnTo>
                    <a:pt x="127077" y="93699"/>
                  </a:lnTo>
                  <a:lnTo>
                    <a:pt x="147733" y="96543"/>
                  </a:lnTo>
                  <a:lnTo>
                    <a:pt x="149229" y="96842"/>
                  </a:lnTo>
                  <a:lnTo>
                    <a:pt x="156414" y="97740"/>
                  </a:lnTo>
                  <a:lnTo>
                    <a:pt x="158210" y="98039"/>
                  </a:lnTo>
                  <a:lnTo>
                    <a:pt x="174375" y="100285"/>
                  </a:lnTo>
                  <a:lnTo>
                    <a:pt x="175423" y="100434"/>
                  </a:lnTo>
                  <a:lnTo>
                    <a:pt x="186350" y="101931"/>
                  </a:lnTo>
                  <a:lnTo>
                    <a:pt x="189792" y="102380"/>
                  </a:lnTo>
                  <a:lnTo>
                    <a:pt x="193684" y="102829"/>
                  </a:lnTo>
                  <a:lnTo>
                    <a:pt x="197126" y="103278"/>
                  </a:lnTo>
                  <a:lnTo>
                    <a:pt x="203712" y="104326"/>
                  </a:lnTo>
                  <a:lnTo>
                    <a:pt x="197126" y="105224"/>
                  </a:lnTo>
                  <a:lnTo>
                    <a:pt x="193684" y="105823"/>
                  </a:lnTo>
                  <a:lnTo>
                    <a:pt x="189792" y="106421"/>
                  </a:lnTo>
                  <a:lnTo>
                    <a:pt x="186350" y="106871"/>
                  </a:lnTo>
                  <a:lnTo>
                    <a:pt x="175423" y="108517"/>
                  </a:lnTo>
                  <a:lnTo>
                    <a:pt x="174375" y="108667"/>
                  </a:lnTo>
                  <a:lnTo>
                    <a:pt x="158210" y="111062"/>
                  </a:lnTo>
                  <a:lnTo>
                    <a:pt x="156414" y="111361"/>
                  </a:lnTo>
                  <a:lnTo>
                    <a:pt x="149229" y="112409"/>
                  </a:lnTo>
                  <a:lnTo>
                    <a:pt x="147733" y="112708"/>
                  </a:lnTo>
                  <a:lnTo>
                    <a:pt x="127975" y="115702"/>
                  </a:lnTo>
                  <a:lnTo>
                    <a:pt x="127376" y="115851"/>
                  </a:lnTo>
                  <a:lnTo>
                    <a:pt x="126628" y="115851"/>
                  </a:lnTo>
                  <a:lnTo>
                    <a:pt x="123634" y="116300"/>
                  </a:lnTo>
                  <a:lnTo>
                    <a:pt x="123036" y="116450"/>
                  </a:lnTo>
                  <a:lnTo>
                    <a:pt x="119443" y="117049"/>
                  </a:lnTo>
                  <a:lnTo>
                    <a:pt x="118695" y="117049"/>
                  </a:lnTo>
                  <a:lnTo>
                    <a:pt x="118695" y="116899"/>
                  </a:lnTo>
                  <a:lnTo>
                    <a:pt x="117348" y="115552"/>
                  </a:lnTo>
                  <a:lnTo>
                    <a:pt x="117198" y="115402"/>
                  </a:lnTo>
                  <a:lnTo>
                    <a:pt x="115552" y="113756"/>
                  </a:lnTo>
                  <a:lnTo>
                    <a:pt x="115402" y="113756"/>
                  </a:lnTo>
                  <a:lnTo>
                    <a:pt x="113756" y="112109"/>
                  </a:lnTo>
                  <a:lnTo>
                    <a:pt x="113606" y="111960"/>
                  </a:lnTo>
                  <a:lnTo>
                    <a:pt x="111959" y="110463"/>
                  </a:lnTo>
                  <a:lnTo>
                    <a:pt x="111810" y="110313"/>
                  </a:lnTo>
                  <a:lnTo>
                    <a:pt x="111660" y="110163"/>
                  </a:lnTo>
                  <a:lnTo>
                    <a:pt x="112259" y="110163"/>
                  </a:lnTo>
                  <a:lnTo>
                    <a:pt x="113606" y="110014"/>
                  </a:lnTo>
                  <a:lnTo>
                    <a:pt x="113756" y="109864"/>
                  </a:lnTo>
                  <a:lnTo>
                    <a:pt x="113606" y="109714"/>
                  </a:lnTo>
                  <a:lnTo>
                    <a:pt x="112558" y="109714"/>
                  </a:lnTo>
                  <a:lnTo>
                    <a:pt x="110912" y="109565"/>
                  </a:lnTo>
                  <a:lnTo>
                    <a:pt x="110912" y="109415"/>
                  </a:lnTo>
                  <a:lnTo>
                    <a:pt x="110762" y="109265"/>
                  </a:lnTo>
                  <a:lnTo>
                    <a:pt x="110163" y="108816"/>
                  </a:lnTo>
                  <a:lnTo>
                    <a:pt x="110014" y="108667"/>
                  </a:lnTo>
                  <a:lnTo>
                    <a:pt x="108367" y="107020"/>
                  </a:lnTo>
                  <a:lnTo>
                    <a:pt x="108217" y="106871"/>
                  </a:lnTo>
                  <a:lnTo>
                    <a:pt x="106571" y="105374"/>
                  </a:lnTo>
                  <a:lnTo>
                    <a:pt x="106122" y="104925"/>
                  </a:lnTo>
                  <a:lnTo>
                    <a:pt x="105972" y="104775"/>
                  </a:lnTo>
                  <a:lnTo>
                    <a:pt x="105823" y="104775"/>
                  </a:lnTo>
                  <a:lnTo>
                    <a:pt x="106272" y="104326"/>
                  </a:lnTo>
                  <a:lnTo>
                    <a:pt x="106272" y="104176"/>
                  </a:lnTo>
                  <a:lnTo>
                    <a:pt x="106870" y="103727"/>
                  </a:lnTo>
                  <a:lnTo>
                    <a:pt x="107918" y="102530"/>
                  </a:lnTo>
                  <a:lnTo>
                    <a:pt x="109415" y="101033"/>
                  </a:lnTo>
                  <a:lnTo>
                    <a:pt x="109415" y="103578"/>
                  </a:lnTo>
                  <a:lnTo>
                    <a:pt x="109415" y="104176"/>
                  </a:lnTo>
                  <a:lnTo>
                    <a:pt x="109415" y="104775"/>
                  </a:lnTo>
                  <a:lnTo>
                    <a:pt x="109415" y="104925"/>
                  </a:lnTo>
                  <a:lnTo>
                    <a:pt x="109415" y="105374"/>
                  </a:lnTo>
                  <a:lnTo>
                    <a:pt x="109565" y="105673"/>
                  </a:lnTo>
                  <a:lnTo>
                    <a:pt x="109565" y="105823"/>
                  </a:lnTo>
                  <a:lnTo>
                    <a:pt x="109714" y="106871"/>
                  </a:lnTo>
                  <a:lnTo>
                    <a:pt x="109864" y="107020"/>
                  </a:lnTo>
                  <a:lnTo>
                    <a:pt x="109864" y="106871"/>
                  </a:lnTo>
                  <a:lnTo>
                    <a:pt x="110014" y="106871"/>
                  </a:lnTo>
                  <a:lnTo>
                    <a:pt x="110163" y="105374"/>
                  </a:lnTo>
                  <a:lnTo>
                    <a:pt x="110163" y="105224"/>
                  </a:lnTo>
                  <a:lnTo>
                    <a:pt x="110163" y="104925"/>
                  </a:lnTo>
                  <a:lnTo>
                    <a:pt x="110163" y="104775"/>
                  </a:lnTo>
                  <a:lnTo>
                    <a:pt x="110163" y="104176"/>
                  </a:lnTo>
                  <a:lnTo>
                    <a:pt x="110313" y="104027"/>
                  </a:lnTo>
                  <a:lnTo>
                    <a:pt x="110313" y="103578"/>
                  </a:lnTo>
                  <a:lnTo>
                    <a:pt x="110313" y="100135"/>
                  </a:lnTo>
                  <a:lnTo>
                    <a:pt x="112857" y="97441"/>
                  </a:lnTo>
                  <a:lnTo>
                    <a:pt x="112558" y="100434"/>
                  </a:lnTo>
                  <a:lnTo>
                    <a:pt x="112558" y="103578"/>
                  </a:lnTo>
                  <a:lnTo>
                    <a:pt x="112558" y="104027"/>
                  </a:lnTo>
                  <a:lnTo>
                    <a:pt x="112558" y="104176"/>
                  </a:lnTo>
                  <a:lnTo>
                    <a:pt x="112558" y="104625"/>
                  </a:lnTo>
                  <a:lnTo>
                    <a:pt x="112558" y="104775"/>
                  </a:lnTo>
                  <a:lnTo>
                    <a:pt x="112708" y="105224"/>
                  </a:lnTo>
                  <a:lnTo>
                    <a:pt x="112708" y="105972"/>
                  </a:lnTo>
                  <a:lnTo>
                    <a:pt x="112708" y="106122"/>
                  </a:lnTo>
                  <a:lnTo>
                    <a:pt x="112857" y="107619"/>
                  </a:lnTo>
                  <a:lnTo>
                    <a:pt x="113007" y="107769"/>
                  </a:lnTo>
                  <a:lnTo>
                    <a:pt x="113157" y="107619"/>
                  </a:lnTo>
                  <a:lnTo>
                    <a:pt x="113456" y="105374"/>
                  </a:lnTo>
                  <a:lnTo>
                    <a:pt x="113456" y="105224"/>
                  </a:lnTo>
                  <a:lnTo>
                    <a:pt x="113456" y="104775"/>
                  </a:lnTo>
                  <a:lnTo>
                    <a:pt x="113456" y="104625"/>
                  </a:lnTo>
                  <a:lnTo>
                    <a:pt x="113456" y="104176"/>
                  </a:lnTo>
                  <a:lnTo>
                    <a:pt x="113456" y="104027"/>
                  </a:lnTo>
                  <a:lnTo>
                    <a:pt x="113456" y="103578"/>
                  </a:lnTo>
                  <a:lnTo>
                    <a:pt x="113456" y="100285"/>
                  </a:lnTo>
                  <a:lnTo>
                    <a:pt x="113307" y="96992"/>
                  </a:lnTo>
                  <a:lnTo>
                    <a:pt x="117647" y="92501"/>
                  </a:lnTo>
                  <a:close/>
                  <a:moveTo>
                    <a:pt x="156115" y="113007"/>
                  </a:moveTo>
                  <a:lnTo>
                    <a:pt x="155815" y="115253"/>
                  </a:lnTo>
                  <a:lnTo>
                    <a:pt x="155216" y="117348"/>
                  </a:lnTo>
                  <a:lnTo>
                    <a:pt x="148481" y="116001"/>
                  </a:lnTo>
                  <a:lnTo>
                    <a:pt x="148930" y="114205"/>
                  </a:lnTo>
                  <a:lnTo>
                    <a:pt x="156115" y="113007"/>
                  </a:lnTo>
                  <a:close/>
                  <a:moveTo>
                    <a:pt x="23200" y="109265"/>
                  </a:moveTo>
                  <a:lnTo>
                    <a:pt x="34127" y="110762"/>
                  </a:lnTo>
                  <a:lnTo>
                    <a:pt x="34725" y="115552"/>
                  </a:lnTo>
                  <a:lnTo>
                    <a:pt x="35623" y="120342"/>
                  </a:lnTo>
                  <a:lnTo>
                    <a:pt x="24547" y="120342"/>
                  </a:lnTo>
                  <a:lnTo>
                    <a:pt x="24098" y="117647"/>
                  </a:lnTo>
                  <a:lnTo>
                    <a:pt x="23649" y="114803"/>
                  </a:lnTo>
                  <a:lnTo>
                    <a:pt x="23350" y="112109"/>
                  </a:lnTo>
                  <a:lnTo>
                    <a:pt x="23200" y="109265"/>
                  </a:lnTo>
                  <a:close/>
                  <a:moveTo>
                    <a:pt x="186350" y="108517"/>
                  </a:moveTo>
                  <a:lnTo>
                    <a:pt x="186050" y="111511"/>
                  </a:lnTo>
                  <a:lnTo>
                    <a:pt x="185751" y="114504"/>
                  </a:lnTo>
                  <a:lnTo>
                    <a:pt x="185451" y="117348"/>
                  </a:lnTo>
                  <a:lnTo>
                    <a:pt x="184853" y="120342"/>
                  </a:lnTo>
                  <a:lnTo>
                    <a:pt x="173777" y="120342"/>
                  </a:lnTo>
                  <a:lnTo>
                    <a:pt x="174226" y="117797"/>
                  </a:lnTo>
                  <a:lnTo>
                    <a:pt x="174675" y="115253"/>
                  </a:lnTo>
                  <a:lnTo>
                    <a:pt x="174974" y="112708"/>
                  </a:lnTo>
                  <a:lnTo>
                    <a:pt x="175273" y="110163"/>
                  </a:lnTo>
                  <a:lnTo>
                    <a:pt x="186350" y="108517"/>
                  </a:lnTo>
                  <a:close/>
                  <a:moveTo>
                    <a:pt x="37869" y="121240"/>
                  </a:moveTo>
                  <a:lnTo>
                    <a:pt x="39066" y="121389"/>
                  </a:lnTo>
                  <a:lnTo>
                    <a:pt x="38168" y="121838"/>
                  </a:lnTo>
                  <a:lnTo>
                    <a:pt x="37869" y="121240"/>
                  </a:lnTo>
                  <a:close/>
                  <a:moveTo>
                    <a:pt x="171531" y="121240"/>
                  </a:moveTo>
                  <a:lnTo>
                    <a:pt x="171232" y="121838"/>
                  </a:lnTo>
                  <a:lnTo>
                    <a:pt x="170484" y="121389"/>
                  </a:lnTo>
                  <a:lnTo>
                    <a:pt x="171531" y="121240"/>
                  </a:lnTo>
                  <a:close/>
                  <a:moveTo>
                    <a:pt x="37569" y="121240"/>
                  </a:moveTo>
                  <a:lnTo>
                    <a:pt x="37719" y="121389"/>
                  </a:lnTo>
                  <a:lnTo>
                    <a:pt x="38018" y="121838"/>
                  </a:lnTo>
                  <a:lnTo>
                    <a:pt x="37120" y="122437"/>
                  </a:lnTo>
                  <a:lnTo>
                    <a:pt x="36222" y="122886"/>
                  </a:lnTo>
                  <a:lnTo>
                    <a:pt x="26493" y="128574"/>
                  </a:lnTo>
                  <a:lnTo>
                    <a:pt x="25595" y="124982"/>
                  </a:lnTo>
                  <a:lnTo>
                    <a:pt x="24697" y="121240"/>
                  </a:lnTo>
                  <a:lnTo>
                    <a:pt x="25146" y="121240"/>
                  </a:lnTo>
                  <a:lnTo>
                    <a:pt x="25595" y="122736"/>
                  </a:lnTo>
                  <a:lnTo>
                    <a:pt x="25894" y="123635"/>
                  </a:lnTo>
                  <a:lnTo>
                    <a:pt x="26194" y="124533"/>
                  </a:lnTo>
                  <a:lnTo>
                    <a:pt x="26343" y="124533"/>
                  </a:lnTo>
                  <a:lnTo>
                    <a:pt x="26343" y="124383"/>
                  </a:lnTo>
                  <a:lnTo>
                    <a:pt x="25894" y="122437"/>
                  </a:lnTo>
                  <a:lnTo>
                    <a:pt x="25445" y="121240"/>
                  </a:lnTo>
                  <a:lnTo>
                    <a:pt x="26493" y="121240"/>
                  </a:lnTo>
                  <a:lnTo>
                    <a:pt x="26942" y="122587"/>
                  </a:lnTo>
                  <a:lnTo>
                    <a:pt x="27092" y="123485"/>
                  </a:lnTo>
                  <a:lnTo>
                    <a:pt x="27541" y="124383"/>
                  </a:lnTo>
                  <a:lnTo>
                    <a:pt x="27690" y="124383"/>
                  </a:lnTo>
                  <a:lnTo>
                    <a:pt x="27391" y="123485"/>
                  </a:lnTo>
                  <a:lnTo>
                    <a:pt x="27241" y="122587"/>
                  </a:lnTo>
                  <a:lnTo>
                    <a:pt x="26792" y="121240"/>
                  </a:lnTo>
                  <a:lnTo>
                    <a:pt x="27541" y="121240"/>
                  </a:lnTo>
                  <a:lnTo>
                    <a:pt x="27990" y="122736"/>
                  </a:lnTo>
                  <a:lnTo>
                    <a:pt x="28289" y="123335"/>
                  </a:lnTo>
                  <a:lnTo>
                    <a:pt x="28589" y="123934"/>
                  </a:lnTo>
                  <a:lnTo>
                    <a:pt x="28738" y="123934"/>
                  </a:lnTo>
                  <a:lnTo>
                    <a:pt x="28738" y="123784"/>
                  </a:lnTo>
                  <a:lnTo>
                    <a:pt x="28140" y="122287"/>
                  </a:lnTo>
                  <a:lnTo>
                    <a:pt x="27840" y="121240"/>
                  </a:lnTo>
                  <a:lnTo>
                    <a:pt x="29187" y="121240"/>
                  </a:lnTo>
                  <a:lnTo>
                    <a:pt x="29487" y="122287"/>
                  </a:lnTo>
                  <a:lnTo>
                    <a:pt x="29786" y="123185"/>
                  </a:lnTo>
                  <a:lnTo>
                    <a:pt x="30085" y="123934"/>
                  </a:lnTo>
                  <a:lnTo>
                    <a:pt x="30235" y="123934"/>
                  </a:lnTo>
                  <a:lnTo>
                    <a:pt x="29936" y="123036"/>
                  </a:lnTo>
                  <a:lnTo>
                    <a:pt x="29786" y="122287"/>
                  </a:lnTo>
                  <a:lnTo>
                    <a:pt x="29337" y="121240"/>
                  </a:lnTo>
                  <a:lnTo>
                    <a:pt x="30385" y="121240"/>
                  </a:lnTo>
                  <a:lnTo>
                    <a:pt x="30534" y="122138"/>
                  </a:lnTo>
                  <a:lnTo>
                    <a:pt x="30834" y="122886"/>
                  </a:lnTo>
                  <a:lnTo>
                    <a:pt x="31133" y="123635"/>
                  </a:lnTo>
                  <a:lnTo>
                    <a:pt x="31283" y="123635"/>
                  </a:lnTo>
                  <a:lnTo>
                    <a:pt x="30684" y="121689"/>
                  </a:lnTo>
                  <a:lnTo>
                    <a:pt x="30684" y="121240"/>
                  </a:lnTo>
                  <a:lnTo>
                    <a:pt x="31432" y="121240"/>
                  </a:lnTo>
                  <a:lnTo>
                    <a:pt x="31582" y="121838"/>
                  </a:lnTo>
                  <a:lnTo>
                    <a:pt x="32181" y="123335"/>
                  </a:lnTo>
                  <a:lnTo>
                    <a:pt x="32331" y="123335"/>
                  </a:lnTo>
                  <a:lnTo>
                    <a:pt x="32331" y="123185"/>
                  </a:lnTo>
                  <a:lnTo>
                    <a:pt x="31881" y="121838"/>
                  </a:lnTo>
                  <a:lnTo>
                    <a:pt x="31732" y="121240"/>
                  </a:lnTo>
                  <a:lnTo>
                    <a:pt x="32480" y="121240"/>
                  </a:lnTo>
                  <a:lnTo>
                    <a:pt x="32780" y="122138"/>
                  </a:lnTo>
                  <a:lnTo>
                    <a:pt x="33079" y="123036"/>
                  </a:lnTo>
                  <a:lnTo>
                    <a:pt x="33229" y="123036"/>
                  </a:lnTo>
                  <a:lnTo>
                    <a:pt x="33079" y="122138"/>
                  </a:lnTo>
                  <a:lnTo>
                    <a:pt x="32780" y="121240"/>
                  </a:lnTo>
                  <a:lnTo>
                    <a:pt x="33528" y="121240"/>
                  </a:lnTo>
                  <a:lnTo>
                    <a:pt x="33678" y="121689"/>
                  </a:lnTo>
                  <a:lnTo>
                    <a:pt x="33827" y="122138"/>
                  </a:lnTo>
                  <a:lnTo>
                    <a:pt x="34127" y="122736"/>
                  </a:lnTo>
                  <a:lnTo>
                    <a:pt x="34276" y="122587"/>
                  </a:lnTo>
                  <a:lnTo>
                    <a:pt x="33977" y="121539"/>
                  </a:lnTo>
                  <a:lnTo>
                    <a:pt x="33827" y="121240"/>
                  </a:lnTo>
                  <a:lnTo>
                    <a:pt x="34576" y="121240"/>
                  </a:lnTo>
                  <a:lnTo>
                    <a:pt x="35174" y="122437"/>
                  </a:lnTo>
                  <a:lnTo>
                    <a:pt x="35324" y="122437"/>
                  </a:lnTo>
                  <a:lnTo>
                    <a:pt x="34875" y="121240"/>
                  </a:lnTo>
                  <a:lnTo>
                    <a:pt x="35623" y="121240"/>
                  </a:lnTo>
                  <a:lnTo>
                    <a:pt x="35623" y="121539"/>
                  </a:lnTo>
                  <a:lnTo>
                    <a:pt x="36072" y="122287"/>
                  </a:lnTo>
                  <a:lnTo>
                    <a:pt x="36222" y="122437"/>
                  </a:lnTo>
                  <a:lnTo>
                    <a:pt x="36222" y="122287"/>
                  </a:lnTo>
                  <a:lnTo>
                    <a:pt x="35923" y="121389"/>
                  </a:lnTo>
                  <a:lnTo>
                    <a:pt x="35923" y="121240"/>
                  </a:lnTo>
                  <a:lnTo>
                    <a:pt x="36522" y="121240"/>
                  </a:lnTo>
                  <a:lnTo>
                    <a:pt x="36522" y="121389"/>
                  </a:lnTo>
                  <a:lnTo>
                    <a:pt x="36971" y="121988"/>
                  </a:lnTo>
                  <a:lnTo>
                    <a:pt x="37120" y="121838"/>
                  </a:lnTo>
                  <a:lnTo>
                    <a:pt x="36821" y="121389"/>
                  </a:lnTo>
                  <a:lnTo>
                    <a:pt x="36821" y="121240"/>
                  </a:lnTo>
                  <a:close/>
                  <a:moveTo>
                    <a:pt x="184703" y="121240"/>
                  </a:moveTo>
                  <a:lnTo>
                    <a:pt x="183805" y="124982"/>
                  </a:lnTo>
                  <a:lnTo>
                    <a:pt x="182907" y="128574"/>
                  </a:lnTo>
                  <a:lnTo>
                    <a:pt x="173178" y="122886"/>
                  </a:lnTo>
                  <a:lnTo>
                    <a:pt x="172280" y="122437"/>
                  </a:lnTo>
                  <a:lnTo>
                    <a:pt x="171382" y="121838"/>
                  </a:lnTo>
                  <a:lnTo>
                    <a:pt x="171831" y="121389"/>
                  </a:lnTo>
                  <a:lnTo>
                    <a:pt x="171831" y="121240"/>
                  </a:lnTo>
                  <a:lnTo>
                    <a:pt x="172579" y="121240"/>
                  </a:lnTo>
                  <a:lnTo>
                    <a:pt x="172429" y="121539"/>
                  </a:lnTo>
                  <a:lnTo>
                    <a:pt x="172429" y="121838"/>
                  </a:lnTo>
                  <a:lnTo>
                    <a:pt x="172429" y="121988"/>
                  </a:lnTo>
                  <a:lnTo>
                    <a:pt x="172878" y="121389"/>
                  </a:lnTo>
                  <a:lnTo>
                    <a:pt x="172878" y="121240"/>
                  </a:lnTo>
                  <a:lnTo>
                    <a:pt x="173627" y="121240"/>
                  </a:lnTo>
                  <a:lnTo>
                    <a:pt x="173477" y="121389"/>
                  </a:lnTo>
                  <a:lnTo>
                    <a:pt x="173477" y="121539"/>
                  </a:lnTo>
                  <a:lnTo>
                    <a:pt x="173178" y="122287"/>
                  </a:lnTo>
                  <a:lnTo>
                    <a:pt x="173178" y="122437"/>
                  </a:lnTo>
                  <a:lnTo>
                    <a:pt x="173328" y="122287"/>
                  </a:lnTo>
                  <a:lnTo>
                    <a:pt x="173777" y="121539"/>
                  </a:lnTo>
                  <a:lnTo>
                    <a:pt x="173926" y="121240"/>
                  </a:lnTo>
                  <a:lnTo>
                    <a:pt x="174525" y="121240"/>
                  </a:lnTo>
                  <a:lnTo>
                    <a:pt x="174226" y="122437"/>
                  </a:lnTo>
                  <a:lnTo>
                    <a:pt x="174375" y="122437"/>
                  </a:lnTo>
                  <a:lnTo>
                    <a:pt x="174824" y="121240"/>
                  </a:lnTo>
                  <a:lnTo>
                    <a:pt x="175573" y="121240"/>
                  </a:lnTo>
                  <a:lnTo>
                    <a:pt x="175573" y="121539"/>
                  </a:lnTo>
                  <a:lnTo>
                    <a:pt x="175124" y="122587"/>
                  </a:lnTo>
                  <a:lnTo>
                    <a:pt x="175273" y="122736"/>
                  </a:lnTo>
                  <a:lnTo>
                    <a:pt x="175573" y="122138"/>
                  </a:lnTo>
                  <a:lnTo>
                    <a:pt x="175722" y="121689"/>
                  </a:lnTo>
                  <a:lnTo>
                    <a:pt x="175872" y="121240"/>
                  </a:lnTo>
                  <a:lnTo>
                    <a:pt x="176620" y="121240"/>
                  </a:lnTo>
                  <a:lnTo>
                    <a:pt x="176321" y="122138"/>
                  </a:lnTo>
                  <a:lnTo>
                    <a:pt x="176171" y="123036"/>
                  </a:lnTo>
                  <a:lnTo>
                    <a:pt x="176321" y="123036"/>
                  </a:lnTo>
                  <a:lnTo>
                    <a:pt x="176620" y="122138"/>
                  </a:lnTo>
                  <a:lnTo>
                    <a:pt x="176920" y="121240"/>
                  </a:lnTo>
                  <a:lnTo>
                    <a:pt x="177818" y="121240"/>
                  </a:lnTo>
                  <a:lnTo>
                    <a:pt x="177519" y="121838"/>
                  </a:lnTo>
                  <a:lnTo>
                    <a:pt x="177069" y="123185"/>
                  </a:lnTo>
                  <a:lnTo>
                    <a:pt x="177219" y="123335"/>
                  </a:lnTo>
                  <a:lnTo>
                    <a:pt x="177818" y="121838"/>
                  </a:lnTo>
                  <a:lnTo>
                    <a:pt x="177968" y="121240"/>
                  </a:lnTo>
                  <a:lnTo>
                    <a:pt x="178866" y="121240"/>
                  </a:lnTo>
                  <a:lnTo>
                    <a:pt x="178716" y="121689"/>
                  </a:lnTo>
                  <a:lnTo>
                    <a:pt x="178117" y="123635"/>
                  </a:lnTo>
                  <a:lnTo>
                    <a:pt x="178267" y="123635"/>
                  </a:lnTo>
                  <a:lnTo>
                    <a:pt x="178566" y="122886"/>
                  </a:lnTo>
                  <a:lnTo>
                    <a:pt x="178866" y="122138"/>
                  </a:lnTo>
                  <a:lnTo>
                    <a:pt x="179015" y="121240"/>
                  </a:lnTo>
                  <a:lnTo>
                    <a:pt x="180063" y="121240"/>
                  </a:lnTo>
                  <a:lnTo>
                    <a:pt x="179764" y="122287"/>
                  </a:lnTo>
                  <a:lnTo>
                    <a:pt x="179464" y="123036"/>
                  </a:lnTo>
                  <a:lnTo>
                    <a:pt x="179315" y="123934"/>
                  </a:lnTo>
                  <a:lnTo>
                    <a:pt x="179764" y="123185"/>
                  </a:lnTo>
                  <a:lnTo>
                    <a:pt x="180063" y="122287"/>
                  </a:lnTo>
                  <a:lnTo>
                    <a:pt x="180362" y="121240"/>
                  </a:lnTo>
                  <a:lnTo>
                    <a:pt x="181560" y="121240"/>
                  </a:lnTo>
                  <a:lnTo>
                    <a:pt x="181260" y="122287"/>
                  </a:lnTo>
                  <a:lnTo>
                    <a:pt x="180662" y="123784"/>
                  </a:lnTo>
                  <a:lnTo>
                    <a:pt x="180662" y="123934"/>
                  </a:lnTo>
                  <a:lnTo>
                    <a:pt x="180811" y="123934"/>
                  </a:lnTo>
                  <a:lnTo>
                    <a:pt x="181111" y="123335"/>
                  </a:lnTo>
                  <a:lnTo>
                    <a:pt x="181410" y="122736"/>
                  </a:lnTo>
                  <a:lnTo>
                    <a:pt x="181859" y="121240"/>
                  </a:lnTo>
                  <a:lnTo>
                    <a:pt x="182757" y="121240"/>
                  </a:lnTo>
                  <a:lnTo>
                    <a:pt x="182308" y="122587"/>
                  </a:lnTo>
                  <a:lnTo>
                    <a:pt x="182009" y="123485"/>
                  </a:lnTo>
                  <a:lnTo>
                    <a:pt x="181859" y="124383"/>
                  </a:lnTo>
                  <a:lnTo>
                    <a:pt x="182308" y="123485"/>
                  </a:lnTo>
                  <a:lnTo>
                    <a:pt x="182608" y="122587"/>
                  </a:lnTo>
                  <a:lnTo>
                    <a:pt x="182907" y="121240"/>
                  </a:lnTo>
                  <a:lnTo>
                    <a:pt x="183955" y="121240"/>
                  </a:lnTo>
                  <a:lnTo>
                    <a:pt x="183506" y="122437"/>
                  </a:lnTo>
                  <a:lnTo>
                    <a:pt x="183057" y="124383"/>
                  </a:lnTo>
                  <a:lnTo>
                    <a:pt x="183057" y="124533"/>
                  </a:lnTo>
                  <a:lnTo>
                    <a:pt x="183206" y="124533"/>
                  </a:lnTo>
                  <a:lnTo>
                    <a:pt x="183506" y="123635"/>
                  </a:lnTo>
                  <a:lnTo>
                    <a:pt x="183805" y="122736"/>
                  </a:lnTo>
                  <a:lnTo>
                    <a:pt x="184254" y="121240"/>
                  </a:lnTo>
                  <a:close/>
                  <a:moveTo>
                    <a:pt x="147433" y="114354"/>
                  </a:moveTo>
                  <a:lnTo>
                    <a:pt x="146834" y="116749"/>
                  </a:lnTo>
                  <a:lnTo>
                    <a:pt x="146086" y="118845"/>
                  </a:lnTo>
                  <a:lnTo>
                    <a:pt x="145338" y="121090"/>
                  </a:lnTo>
                  <a:lnTo>
                    <a:pt x="144440" y="123185"/>
                  </a:lnTo>
                  <a:lnTo>
                    <a:pt x="143392" y="125281"/>
                  </a:lnTo>
                  <a:lnTo>
                    <a:pt x="142194" y="127227"/>
                  </a:lnTo>
                  <a:lnTo>
                    <a:pt x="140997" y="129173"/>
                  </a:lnTo>
                  <a:lnTo>
                    <a:pt x="139650" y="131118"/>
                  </a:lnTo>
                  <a:lnTo>
                    <a:pt x="129172" y="117198"/>
                  </a:lnTo>
                  <a:lnTo>
                    <a:pt x="147433" y="114354"/>
                  </a:lnTo>
                  <a:close/>
                  <a:moveTo>
                    <a:pt x="62117" y="114654"/>
                  </a:moveTo>
                  <a:lnTo>
                    <a:pt x="80976" y="117198"/>
                  </a:lnTo>
                  <a:lnTo>
                    <a:pt x="70199" y="131717"/>
                  </a:lnTo>
                  <a:lnTo>
                    <a:pt x="68852" y="129921"/>
                  </a:lnTo>
                  <a:lnTo>
                    <a:pt x="67505" y="127826"/>
                  </a:lnTo>
                  <a:lnTo>
                    <a:pt x="66308" y="125880"/>
                  </a:lnTo>
                  <a:lnTo>
                    <a:pt x="65260" y="123635"/>
                  </a:lnTo>
                  <a:lnTo>
                    <a:pt x="64212" y="121539"/>
                  </a:lnTo>
                  <a:lnTo>
                    <a:pt x="63464" y="119294"/>
                  </a:lnTo>
                  <a:lnTo>
                    <a:pt x="62715" y="117049"/>
                  </a:lnTo>
                  <a:lnTo>
                    <a:pt x="62117" y="114654"/>
                  </a:lnTo>
                  <a:close/>
                  <a:moveTo>
                    <a:pt x="60620" y="115253"/>
                  </a:moveTo>
                  <a:lnTo>
                    <a:pt x="61667" y="118845"/>
                  </a:lnTo>
                  <a:lnTo>
                    <a:pt x="63015" y="122287"/>
                  </a:lnTo>
                  <a:lnTo>
                    <a:pt x="64511" y="125580"/>
                  </a:lnTo>
                  <a:lnTo>
                    <a:pt x="66308" y="128724"/>
                  </a:lnTo>
                  <a:lnTo>
                    <a:pt x="60470" y="132466"/>
                  </a:lnTo>
                  <a:lnTo>
                    <a:pt x="58524" y="128873"/>
                  </a:lnTo>
                  <a:lnTo>
                    <a:pt x="56728" y="125131"/>
                  </a:lnTo>
                  <a:lnTo>
                    <a:pt x="55231" y="121090"/>
                  </a:lnTo>
                  <a:lnTo>
                    <a:pt x="54034" y="117049"/>
                  </a:lnTo>
                  <a:lnTo>
                    <a:pt x="60620" y="115253"/>
                  </a:lnTo>
                  <a:close/>
                  <a:moveTo>
                    <a:pt x="148331" y="116899"/>
                  </a:moveTo>
                  <a:lnTo>
                    <a:pt x="155067" y="118396"/>
                  </a:lnTo>
                  <a:lnTo>
                    <a:pt x="153869" y="122287"/>
                  </a:lnTo>
                  <a:lnTo>
                    <a:pt x="152223" y="126029"/>
                  </a:lnTo>
                  <a:lnTo>
                    <a:pt x="150427" y="129622"/>
                  </a:lnTo>
                  <a:lnTo>
                    <a:pt x="148481" y="133064"/>
                  </a:lnTo>
                  <a:lnTo>
                    <a:pt x="142643" y="129322"/>
                  </a:lnTo>
                  <a:lnTo>
                    <a:pt x="144440" y="126329"/>
                  </a:lnTo>
                  <a:lnTo>
                    <a:pt x="145936" y="123335"/>
                  </a:lnTo>
                  <a:lnTo>
                    <a:pt x="147283" y="120192"/>
                  </a:lnTo>
                  <a:lnTo>
                    <a:pt x="148331" y="116899"/>
                  </a:lnTo>
                  <a:close/>
                  <a:moveTo>
                    <a:pt x="142194" y="130071"/>
                  </a:moveTo>
                  <a:lnTo>
                    <a:pt x="147882" y="133962"/>
                  </a:lnTo>
                  <a:lnTo>
                    <a:pt x="146385" y="135908"/>
                  </a:lnTo>
                  <a:lnTo>
                    <a:pt x="144889" y="138004"/>
                  </a:lnTo>
                  <a:lnTo>
                    <a:pt x="140548" y="132316"/>
                  </a:lnTo>
                  <a:lnTo>
                    <a:pt x="142194" y="130071"/>
                  </a:lnTo>
                  <a:close/>
                  <a:moveTo>
                    <a:pt x="66906" y="129472"/>
                  </a:moveTo>
                  <a:lnTo>
                    <a:pt x="68104" y="131268"/>
                  </a:lnTo>
                  <a:lnTo>
                    <a:pt x="69301" y="132915"/>
                  </a:lnTo>
                  <a:lnTo>
                    <a:pt x="65110" y="138752"/>
                  </a:lnTo>
                  <a:lnTo>
                    <a:pt x="63015" y="136058"/>
                  </a:lnTo>
                  <a:lnTo>
                    <a:pt x="61069" y="133214"/>
                  </a:lnTo>
                  <a:lnTo>
                    <a:pt x="66906" y="129472"/>
                  </a:lnTo>
                  <a:close/>
                  <a:moveTo>
                    <a:pt x="161802" y="141596"/>
                  </a:moveTo>
                  <a:lnTo>
                    <a:pt x="162700" y="141895"/>
                  </a:lnTo>
                  <a:lnTo>
                    <a:pt x="162401" y="142344"/>
                  </a:lnTo>
                  <a:lnTo>
                    <a:pt x="161802" y="141596"/>
                  </a:lnTo>
                  <a:close/>
                  <a:moveTo>
                    <a:pt x="36522" y="123934"/>
                  </a:moveTo>
                  <a:lnTo>
                    <a:pt x="38018" y="128574"/>
                  </a:lnTo>
                  <a:lnTo>
                    <a:pt x="39814" y="133064"/>
                  </a:lnTo>
                  <a:lnTo>
                    <a:pt x="41910" y="137405"/>
                  </a:lnTo>
                  <a:lnTo>
                    <a:pt x="44305" y="141596"/>
                  </a:lnTo>
                  <a:lnTo>
                    <a:pt x="33827" y="145188"/>
                  </a:lnTo>
                  <a:lnTo>
                    <a:pt x="31732" y="141446"/>
                  </a:lnTo>
                  <a:lnTo>
                    <a:pt x="29936" y="137555"/>
                  </a:lnTo>
                  <a:lnTo>
                    <a:pt x="28289" y="133663"/>
                  </a:lnTo>
                  <a:lnTo>
                    <a:pt x="26792" y="129472"/>
                  </a:lnTo>
                  <a:lnTo>
                    <a:pt x="36522" y="123934"/>
                  </a:lnTo>
                  <a:close/>
                  <a:moveTo>
                    <a:pt x="172878" y="123934"/>
                  </a:moveTo>
                  <a:lnTo>
                    <a:pt x="182608" y="129472"/>
                  </a:lnTo>
                  <a:lnTo>
                    <a:pt x="181111" y="133513"/>
                  </a:lnTo>
                  <a:lnTo>
                    <a:pt x="179464" y="137555"/>
                  </a:lnTo>
                  <a:lnTo>
                    <a:pt x="177668" y="141446"/>
                  </a:lnTo>
                  <a:lnTo>
                    <a:pt x="175573" y="145188"/>
                  </a:lnTo>
                  <a:lnTo>
                    <a:pt x="165095" y="141596"/>
                  </a:lnTo>
                  <a:lnTo>
                    <a:pt x="167490" y="137405"/>
                  </a:lnTo>
                  <a:lnTo>
                    <a:pt x="169586" y="133064"/>
                  </a:lnTo>
                  <a:lnTo>
                    <a:pt x="171382" y="128574"/>
                  </a:lnTo>
                  <a:lnTo>
                    <a:pt x="172878" y="123934"/>
                  </a:lnTo>
                  <a:close/>
                  <a:moveTo>
                    <a:pt x="92352" y="129771"/>
                  </a:moveTo>
                  <a:lnTo>
                    <a:pt x="95046" y="147433"/>
                  </a:lnTo>
                  <a:lnTo>
                    <a:pt x="92801" y="146835"/>
                  </a:lnTo>
                  <a:lnTo>
                    <a:pt x="90705" y="146236"/>
                  </a:lnTo>
                  <a:lnTo>
                    <a:pt x="88610" y="145488"/>
                  </a:lnTo>
                  <a:lnTo>
                    <a:pt x="86514" y="144590"/>
                  </a:lnTo>
                  <a:lnTo>
                    <a:pt x="84568" y="143542"/>
                  </a:lnTo>
                  <a:lnTo>
                    <a:pt x="82622" y="142494"/>
                  </a:lnTo>
                  <a:lnTo>
                    <a:pt x="80677" y="141297"/>
                  </a:lnTo>
                  <a:lnTo>
                    <a:pt x="78880" y="140099"/>
                  </a:lnTo>
                  <a:lnTo>
                    <a:pt x="92352" y="129771"/>
                  </a:lnTo>
                  <a:close/>
                  <a:moveTo>
                    <a:pt x="117048" y="129023"/>
                  </a:moveTo>
                  <a:lnTo>
                    <a:pt x="131268" y="139500"/>
                  </a:lnTo>
                  <a:lnTo>
                    <a:pt x="129472" y="140848"/>
                  </a:lnTo>
                  <a:lnTo>
                    <a:pt x="127526" y="142045"/>
                  </a:lnTo>
                  <a:lnTo>
                    <a:pt x="125430" y="143242"/>
                  </a:lnTo>
                  <a:lnTo>
                    <a:pt x="123485" y="144290"/>
                  </a:lnTo>
                  <a:lnTo>
                    <a:pt x="121239" y="145188"/>
                  </a:lnTo>
                  <a:lnTo>
                    <a:pt x="119144" y="146086"/>
                  </a:lnTo>
                  <a:lnTo>
                    <a:pt x="116899" y="146835"/>
                  </a:lnTo>
                  <a:lnTo>
                    <a:pt x="114504" y="147433"/>
                  </a:lnTo>
                  <a:lnTo>
                    <a:pt x="117048" y="129023"/>
                  </a:lnTo>
                  <a:close/>
                  <a:moveTo>
                    <a:pt x="77683" y="140997"/>
                  </a:moveTo>
                  <a:lnTo>
                    <a:pt x="79779" y="142494"/>
                  </a:lnTo>
                  <a:lnTo>
                    <a:pt x="76186" y="148331"/>
                  </a:lnTo>
                  <a:lnTo>
                    <a:pt x="73941" y="146835"/>
                  </a:lnTo>
                  <a:lnTo>
                    <a:pt x="71995" y="145338"/>
                  </a:lnTo>
                  <a:lnTo>
                    <a:pt x="77683" y="140997"/>
                  </a:lnTo>
                  <a:close/>
                  <a:moveTo>
                    <a:pt x="132465" y="140399"/>
                  </a:moveTo>
                  <a:lnTo>
                    <a:pt x="138303" y="144590"/>
                  </a:lnTo>
                  <a:lnTo>
                    <a:pt x="135459" y="146835"/>
                  </a:lnTo>
                  <a:lnTo>
                    <a:pt x="132465" y="148781"/>
                  </a:lnTo>
                  <a:lnTo>
                    <a:pt x="128873" y="142943"/>
                  </a:lnTo>
                  <a:lnTo>
                    <a:pt x="130669" y="141746"/>
                  </a:lnTo>
                  <a:lnTo>
                    <a:pt x="132465" y="140399"/>
                  </a:lnTo>
                  <a:close/>
                  <a:moveTo>
                    <a:pt x="47747" y="141596"/>
                  </a:moveTo>
                  <a:lnTo>
                    <a:pt x="46999" y="142344"/>
                  </a:lnTo>
                  <a:lnTo>
                    <a:pt x="46400" y="143093"/>
                  </a:lnTo>
                  <a:lnTo>
                    <a:pt x="45652" y="143841"/>
                  </a:lnTo>
                  <a:lnTo>
                    <a:pt x="38318" y="152373"/>
                  </a:lnTo>
                  <a:lnTo>
                    <a:pt x="36222" y="149230"/>
                  </a:lnTo>
                  <a:lnTo>
                    <a:pt x="34276" y="146086"/>
                  </a:lnTo>
                  <a:lnTo>
                    <a:pt x="34576" y="145937"/>
                  </a:lnTo>
                  <a:lnTo>
                    <a:pt x="35474" y="147284"/>
                  </a:lnTo>
                  <a:lnTo>
                    <a:pt x="36072" y="148032"/>
                  </a:lnTo>
                  <a:lnTo>
                    <a:pt x="36671" y="148631"/>
                  </a:lnTo>
                  <a:lnTo>
                    <a:pt x="36821" y="148631"/>
                  </a:lnTo>
                  <a:lnTo>
                    <a:pt x="35623" y="146984"/>
                  </a:lnTo>
                  <a:lnTo>
                    <a:pt x="34875" y="145937"/>
                  </a:lnTo>
                  <a:lnTo>
                    <a:pt x="35773" y="145637"/>
                  </a:lnTo>
                  <a:lnTo>
                    <a:pt x="36671" y="146685"/>
                  </a:lnTo>
                  <a:lnTo>
                    <a:pt x="37270" y="147433"/>
                  </a:lnTo>
                  <a:lnTo>
                    <a:pt x="37869" y="148182"/>
                  </a:lnTo>
                  <a:lnTo>
                    <a:pt x="38018" y="148182"/>
                  </a:lnTo>
                  <a:lnTo>
                    <a:pt x="37420" y="147284"/>
                  </a:lnTo>
                  <a:lnTo>
                    <a:pt x="36821" y="146535"/>
                  </a:lnTo>
                  <a:lnTo>
                    <a:pt x="36072" y="145488"/>
                  </a:lnTo>
                  <a:lnTo>
                    <a:pt x="36971" y="145188"/>
                  </a:lnTo>
                  <a:lnTo>
                    <a:pt x="37569" y="146236"/>
                  </a:lnTo>
                  <a:lnTo>
                    <a:pt x="38168" y="146835"/>
                  </a:lnTo>
                  <a:lnTo>
                    <a:pt x="38767" y="147284"/>
                  </a:lnTo>
                  <a:lnTo>
                    <a:pt x="37719" y="145937"/>
                  </a:lnTo>
                  <a:lnTo>
                    <a:pt x="37270" y="145188"/>
                  </a:lnTo>
                  <a:lnTo>
                    <a:pt x="38318" y="144739"/>
                  </a:lnTo>
                  <a:lnTo>
                    <a:pt x="39066" y="145637"/>
                  </a:lnTo>
                  <a:lnTo>
                    <a:pt x="39515" y="146236"/>
                  </a:lnTo>
                  <a:lnTo>
                    <a:pt x="40114" y="146835"/>
                  </a:lnTo>
                  <a:lnTo>
                    <a:pt x="40263" y="146835"/>
                  </a:lnTo>
                  <a:lnTo>
                    <a:pt x="39814" y="146086"/>
                  </a:lnTo>
                  <a:lnTo>
                    <a:pt x="39216" y="145338"/>
                  </a:lnTo>
                  <a:lnTo>
                    <a:pt x="38617" y="144590"/>
                  </a:lnTo>
                  <a:lnTo>
                    <a:pt x="39515" y="144290"/>
                  </a:lnTo>
                  <a:lnTo>
                    <a:pt x="39964" y="145039"/>
                  </a:lnTo>
                  <a:lnTo>
                    <a:pt x="40413" y="145637"/>
                  </a:lnTo>
                  <a:lnTo>
                    <a:pt x="41012" y="146236"/>
                  </a:lnTo>
                  <a:lnTo>
                    <a:pt x="41162" y="146236"/>
                  </a:lnTo>
                  <a:lnTo>
                    <a:pt x="39964" y="144440"/>
                  </a:lnTo>
                  <a:lnTo>
                    <a:pt x="39814" y="144290"/>
                  </a:lnTo>
                  <a:lnTo>
                    <a:pt x="40563" y="143991"/>
                  </a:lnTo>
                  <a:lnTo>
                    <a:pt x="40713" y="144290"/>
                  </a:lnTo>
                  <a:lnTo>
                    <a:pt x="41311" y="145039"/>
                  </a:lnTo>
                  <a:lnTo>
                    <a:pt x="41910" y="145637"/>
                  </a:lnTo>
                  <a:lnTo>
                    <a:pt x="42060" y="145637"/>
                  </a:lnTo>
                  <a:lnTo>
                    <a:pt x="42060" y="145488"/>
                  </a:lnTo>
                  <a:lnTo>
                    <a:pt x="41162" y="144440"/>
                  </a:lnTo>
                  <a:lnTo>
                    <a:pt x="40862" y="143841"/>
                  </a:lnTo>
                  <a:lnTo>
                    <a:pt x="41611" y="143691"/>
                  </a:lnTo>
                  <a:lnTo>
                    <a:pt x="42060" y="144140"/>
                  </a:lnTo>
                  <a:lnTo>
                    <a:pt x="42658" y="145039"/>
                  </a:lnTo>
                  <a:lnTo>
                    <a:pt x="42808" y="145039"/>
                  </a:lnTo>
                  <a:lnTo>
                    <a:pt x="42509" y="144440"/>
                  </a:lnTo>
                  <a:lnTo>
                    <a:pt x="42060" y="143991"/>
                  </a:lnTo>
                  <a:lnTo>
                    <a:pt x="41760" y="143542"/>
                  </a:lnTo>
                  <a:lnTo>
                    <a:pt x="42509" y="143242"/>
                  </a:lnTo>
                  <a:lnTo>
                    <a:pt x="42808" y="143542"/>
                  </a:lnTo>
                  <a:lnTo>
                    <a:pt x="43107" y="143991"/>
                  </a:lnTo>
                  <a:lnTo>
                    <a:pt x="43556" y="144440"/>
                  </a:lnTo>
                  <a:lnTo>
                    <a:pt x="43706" y="144290"/>
                  </a:lnTo>
                  <a:lnTo>
                    <a:pt x="42958" y="143392"/>
                  </a:lnTo>
                  <a:lnTo>
                    <a:pt x="42808" y="143242"/>
                  </a:lnTo>
                  <a:lnTo>
                    <a:pt x="43556" y="142943"/>
                  </a:lnTo>
                  <a:lnTo>
                    <a:pt x="44454" y="143841"/>
                  </a:lnTo>
                  <a:lnTo>
                    <a:pt x="44604" y="143841"/>
                  </a:lnTo>
                  <a:lnTo>
                    <a:pt x="43856" y="142793"/>
                  </a:lnTo>
                  <a:lnTo>
                    <a:pt x="44454" y="142644"/>
                  </a:lnTo>
                  <a:lnTo>
                    <a:pt x="44604" y="142793"/>
                  </a:lnTo>
                  <a:lnTo>
                    <a:pt x="44904" y="143093"/>
                  </a:lnTo>
                  <a:lnTo>
                    <a:pt x="45353" y="143392"/>
                  </a:lnTo>
                  <a:lnTo>
                    <a:pt x="45502" y="143392"/>
                  </a:lnTo>
                  <a:lnTo>
                    <a:pt x="45053" y="142943"/>
                  </a:lnTo>
                  <a:lnTo>
                    <a:pt x="44904" y="142644"/>
                  </a:lnTo>
                  <a:lnTo>
                    <a:pt x="44754" y="142494"/>
                  </a:lnTo>
                  <a:lnTo>
                    <a:pt x="45353" y="142344"/>
                  </a:lnTo>
                  <a:lnTo>
                    <a:pt x="45502" y="142344"/>
                  </a:lnTo>
                  <a:lnTo>
                    <a:pt x="45951" y="142793"/>
                  </a:lnTo>
                  <a:lnTo>
                    <a:pt x="46101" y="142793"/>
                  </a:lnTo>
                  <a:lnTo>
                    <a:pt x="45652" y="142195"/>
                  </a:lnTo>
                  <a:lnTo>
                    <a:pt x="45802" y="142195"/>
                  </a:lnTo>
                  <a:lnTo>
                    <a:pt x="46400" y="142045"/>
                  </a:lnTo>
                  <a:lnTo>
                    <a:pt x="46999" y="142344"/>
                  </a:lnTo>
                  <a:lnTo>
                    <a:pt x="46700" y="141895"/>
                  </a:lnTo>
                  <a:lnTo>
                    <a:pt x="47747" y="141596"/>
                  </a:lnTo>
                  <a:close/>
                  <a:moveTo>
                    <a:pt x="174226" y="110313"/>
                  </a:moveTo>
                  <a:lnTo>
                    <a:pt x="174076" y="112858"/>
                  </a:lnTo>
                  <a:lnTo>
                    <a:pt x="173777" y="115402"/>
                  </a:lnTo>
                  <a:lnTo>
                    <a:pt x="173328" y="117947"/>
                  </a:lnTo>
                  <a:lnTo>
                    <a:pt x="172729" y="120342"/>
                  </a:lnTo>
                  <a:lnTo>
                    <a:pt x="166742" y="120342"/>
                  </a:lnTo>
                  <a:lnTo>
                    <a:pt x="171980" y="123335"/>
                  </a:lnTo>
                  <a:lnTo>
                    <a:pt x="170484" y="128125"/>
                  </a:lnTo>
                  <a:lnTo>
                    <a:pt x="168687" y="132615"/>
                  </a:lnTo>
                  <a:lnTo>
                    <a:pt x="166592" y="137106"/>
                  </a:lnTo>
                  <a:lnTo>
                    <a:pt x="164197" y="141297"/>
                  </a:lnTo>
                  <a:lnTo>
                    <a:pt x="158659" y="139500"/>
                  </a:lnTo>
                  <a:lnTo>
                    <a:pt x="162551" y="143841"/>
                  </a:lnTo>
                  <a:lnTo>
                    <a:pt x="160904" y="146086"/>
                  </a:lnTo>
                  <a:lnTo>
                    <a:pt x="159258" y="148182"/>
                  </a:lnTo>
                  <a:lnTo>
                    <a:pt x="157611" y="150277"/>
                  </a:lnTo>
                  <a:lnTo>
                    <a:pt x="155815" y="152373"/>
                  </a:lnTo>
                  <a:lnTo>
                    <a:pt x="145936" y="139351"/>
                  </a:lnTo>
                  <a:lnTo>
                    <a:pt x="147733" y="137106"/>
                  </a:lnTo>
                  <a:lnTo>
                    <a:pt x="149379" y="134860"/>
                  </a:lnTo>
                  <a:lnTo>
                    <a:pt x="152522" y="136956"/>
                  </a:lnTo>
                  <a:lnTo>
                    <a:pt x="152373" y="137854"/>
                  </a:lnTo>
                  <a:lnTo>
                    <a:pt x="152522" y="138602"/>
                  </a:lnTo>
                  <a:lnTo>
                    <a:pt x="153121" y="139201"/>
                  </a:lnTo>
                  <a:lnTo>
                    <a:pt x="153869" y="139650"/>
                  </a:lnTo>
                  <a:lnTo>
                    <a:pt x="154169" y="139800"/>
                  </a:lnTo>
                  <a:lnTo>
                    <a:pt x="154618" y="139800"/>
                  </a:lnTo>
                  <a:lnTo>
                    <a:pt x="155516" y="139650"/>
                  </a:lnTo>
                  <a:lnTo>
                    <a:pt x="156115" y="139201"/>
                  </a:lnTo>
                  <a:lnTo>
                    <a:pt x="156414" y="138752"/>
                  </a:lnTo>
                  <a:lnTo>
                    <a:pt x="156564" y="138453"/>
                  </a:lnTo>
                  <a:lnTo>
                    <a:pt x="156713" y="138004"/>
                  </a:lnTo>
                  <a:lnTo>
                    <a:pt x="156713" y="137555"/>
                  </a:lnTo>
                  <a:lnTo>
                    <a:pt x="156564" y="136657"/>
                  </a:lnTo>
                  <a:lnTo>
                    <a:pt x="156115" y="136058"/>
                  </a:lnTo>
                  <a:lnTo>
                    <a:pt x="155665" y="135758"/>
                  </a:lnTo>
                  <a:lnTo>
                    <a:pt x="155366" y="135609"/>
                  </a:lnTo>
                  <a:lnTo>
                    <a:pt x="154618" y="135459"/>
                  </a:lnTo>
                  <a:lnTo>
                    <a:pt x="154019" y="135459"/>
                  </a:lnTo>
                  <a:lnTo>
                    <a:pt x="153420" y="135758"/>
                  </a:lnTo>
                  <a:lnTo>
                    <a:pt x="152971" y="136058"/>
                  </a:lnTo>
                  <a:lnTo>
                    <a:pt x="149828" y="134112"/>
                  </a:lnTo>
                  <a:lnTo>
                    <a:pt x="152073" y="130520"/>
                  </a:lnTo>
                  <a:lnTo>
                    <a:pt x="153869" y="126778"/>
                  </a:lnTo>
                  <a:lnTo>
                    <a:pt x="155516" y="122736"/>
                  </a:lnTo>
                  <a:lnTo>
                    <a:pt x="156713" y="118695"/>
                  </a:lnTo>
                  <a:lnTo>
                    <a:pt x="160605" y="119593"/>
                  </a:lnTo>
                  <a:lnTo>
                    <a:pt x="160755" y="120342"/>
                  </a:lnTo>
                  <a:lnTo>
                    <a:pt x="161204" y="121090"/>
                  </a:lnTo>
                  <a:lnTo>
                    <a:pt x="161952" y="121539"/>
                  </a:lnTo>
                  <a:lnTo>
                    <a:pt x="162700" y="121689"/>
                  </a:lnTo>
                  <a:lnTo>
                    <a:pt x="163149" y="121689"/>
                  </a:lnTo>
                  <a:lnTo>
                    <a:pt x="163598" y="121539"/>
                  </a:lnTo>
                  <a:lnTo>
                    <a:pt x="164347" y="121090"/>
                  </a:lnTo>
                  <a:lnTo>
                    <a:pt x="164796" y="120342"/>
                  </a:lnTo>
                  <a:lnTo>
                    <a:pt x="164946" y="120042"/>
                  </a:lnTo>
                  <a:lnTo>
                    <a:pt x="164946" y="119593"/>
                  </a:lnTo>
                  <a:lnTo>
                    <a:pt x="164946" y="119144"/>
                  </a:lnTo>
                  <a:lnTo>
                    <a:pt x="164796" y="118695"/>
                  </a:lnTo>
                  <a:lnTo>
                    <a:pt x="164347" y="117947"/>
                  </a:lnTo>
                  <a:lnTo>
                    <a:pt x="163748" y="117498"/>
                  </a:lnTo>
                  <a:lnTo>
                    <a:pt x="163299" y="117348"/>
                  </a:lnTo>
                  <a:lnTo>
                    <a:pt x="162102" y="117348"/>
                  </a:lnTo>
                  <a:lnTo>
                    <a:pt x="161653" y="117647"/>
                  </a:lnTo>
                  <a:lnTo>
                    <a:pt x="161054" y="118096"/>
                  </a:lnTo>
                  <a:lnTo>
                    <a:pt x="160755" y="118545"/>
                  </a:lnTo>
                  <a:lnTo>
                    <a:pt x="157013" y="117797"/>
                  </a:lnTo>
                  <a:lnTo>
                    <a:pt x="157611" y="115253"/>
                  </a:lnTo>
                  <a:lnTo>
                    <a:pt x="157911" y="112858"/>
                  </a:lnTo>
                  <a:lnTo>
                    <a:pt x="174226" y="110313"/>
                  </a:lnTo>
                  <a:close/>
                  <a:moveTo>
                    <a:pt x="163000" y="142045"/>
                  </a:moveTo>
                  <a:lnTo>
                    <a:pt x="163598" y="142195"/>
                  </a:lnTo>
                  <a:lnTo>
                    <a:pt x="163748" y="142195"/>
                  </a:lnTo>
                  <a:lnTo>
                    <a:pt x="163299" y="142793"/>
                  </a:lnTo>
                  <a:lnTo>
                    <a:pt x="163449" y="142793"/>
                  </a:lnTo>
                  <a:lnTo>
                    <a:pt x="164047" y="142344"/>
                  </a:lnTo>
                  <a:lnTo>
                    <a:pt x="164646" y="142494"/>
                  </a:lnTo>
                  <a:lnTo>
                    <a:pt x="164646" y="142644"/>
                  </a:lnTo>
                  <a:lnTo>
                    <a:pt x="164197" y="143242"/>
                  </a:lnTo>
                  <a:lnTo>
                    <a:pt x="164047" y="143392"/>
                  </a:lnTo>
                  <a:lnTo>
                    <a:pt x="164497" y="143093"/>
                  </a:lnTo>
                  <a:lnTo>
                    <a:pt x="164796" y="142793"/>
                  </a:lnTo>
                  <a:lnTo>
                    <a:pt x="164946" y="142644"/>
                  </a:lnTo>
                  <a:lnTo>
                    <a:pt x="165694" y="142793"/>
                  </a:lnTo>
                  <a:lnTo>
                    <a:pt x="164946" y="143841"/>
                  </a:lnTo>
                  <a:lnTo>
                    <a:pt x="165844" y="142943"/>
                  </a:lnTo>
                  <a:lnTo>
                    <a:pt x="166592" y="143242"/>
                  </a:lnTo>
                  <a:lnTo>
                    <a:pt x="166442" y="143392"/>
                  </a:lnTo>
                  <a:lnTo>
                    <a:pt x="165844" y="144290"/>
                  </a:lnTo>
                  <a:lnTo>
                    <a:pt x="165844" y="144440"/>
                  </a:lnTo>
                  <a:lnTo>
                    <a:pt x="166293" y="143991"/>
                  </a:lnTo>
                  <a:lnTo>
                    <a:pt x="166592" y="143542"/>
                  </a:lnTo>
                  <a:lnTo>
                    <a:pt x="166891" y="143242"/>
                  </a:lnTo>
                  <a:lnTo>
                    <a:pt x="167640" y="143542"/>
                  </a:lnTo>
                  <a:lnTo>
                    <a:pt x="167340" y="143991"/>
                  </a:lnTo>
                  <a:lnTo>
                    <a:pt x="166891" y="144440"/>
                  </a:lnTo>
                  <a:lnTo>
                    <a:pt x="166742" y="145039"/>
                  </a:lnTo>
                  <a:lnTo>
                    <a:pt x="167490" y="144140"/>
                  </a:lnTo>
                  <a:lnTo>
                    <a:pt x="167789" y="143691"/>
                  </a:lnTo>
                  <a:lnTo>
                    <a:pt x="168687" y="143841"/>
                  </a:lnTo>
                  <a:lnTo>
                    <a:pt x="168238" y="144440"/>
                  </a:lnTo>
                  <a:lnTo>
                    <a:pt x="167490" y="145488"/>
                  </a:lnTo>
                  <a:lnTo>
                    <a:pt x="167490" y="145637"/>
                  </a:lnTo>
                  <a:lnTo>
                    <a:pt x="168089" y="145039"/>
                  </a:lnTo>
                  <a:lnTo>
                    <a:pt x="168687" y="144290"/>
                  </a:lnTo>
                  <a:lnTo>
                    <a:pt x="168987" y="143991"/>
                  </a:lnTo>
                  <a:lnTo>
                    <a:pt x="169735" y="144290"/>
                  </a:lnTo>
                  <a:lnTo>
                    <a:pt x="169436" y="144440"/>
                  </a:lnTo>
                  <a:lnTo>
                    <a:pt x="168238" y="146236"/>
                  </a:lnTo>
                  <a:lnTo>
                    <a:pt x="168388" y="146236"/>
                  </a:lnTo>
                  <a:lnTo>
                    <a:pt x="168987" y="145637"/>
                  </a:lnTo>
                  <a:lnTo>
                    <a:pt x="169436" y="145039"/>
                  </a:lnTo>
                  <a:lnTo>
                    <a:pt x="169885" y="144290"/>
                  </a:lnTo>
                  <a:lnTo>
                    <a:pt x="170783" y="144590"/>
                  </a:lnTo>
                  <a:lnTo>
                    <a:pt x="170184" y="145338"/>
                  </a:lnTo>
                  <a:lnTo>
                    <a:pt x="169735" y="146086"/>
                  </a:lnTo>
                  <a:lnTo>
                    <a:pt x="169286" y="146835"/>
                  </a:lnTo>
                  <a:lnTo>
                    <a:pt x="169286" y="146835"/>
                  </a:lnTo>
                  <a:lnTo>
                    <a:pt x="169885" y="146236"/>
                  </a:lnTo>
                  <a:lnTo>
                    <a:pt x="170484" y="145637"/>
                  </a:lnTo>
                  <a:lnTo>
                    <a:pt x="171082" y="144739"/>
                  </a:lnTo>
                  <a:lnTo>
                    <a:pt x="172280" y="145188"/>
                  </a:lnTo>
                  <a:lnTo>
                    <a:pt x="171681" y="145937"/>
                  </a:lnTo>
                  <a:lnTo>
                    <a:pt x="170633" y="147284"/>
                  </a:lnTo>
                  <a:lnTo>
                    <a:pt x="171232" y="146835"/>
                  </a:lnTo>
                  <a:lnTo>
                    <a:pt x="171831" y="146236"/>
                  </a:lnTo>
                  <a:lnTo>
                    <a:pt x="172579" y="145188"/>
                  </a:lnTo>
                  <a:lnTo>
                    <a:pt x="173328" y="145488"/>
                  </a:lnTo>
                  <a:lnTo>
                    <a:pt x="172579" y="146535"/>
                  </a:lnTo>
                  <a:lnTo>
                    <a:pt x="171980" y="147284"/>
                  </a:lnTo>
                  <a:lnTo>
                    <a:pt x="171531" y="148182"/>
                  </a:lnTo>
                  <a:lnTo>
                    <a:pt x="171531" y="148182"/>
                  </a:lnTo>
                  <a:lnTo>
                    <a:pt x="172280" y="147433"/>
                  </a:lnTo>
                  <a:lnTo>
                    <a:pt x="172729" y="146685"/>
                  </a:lnTo>
                  <a:lnTo>
                    <a:pt x="173627" y="145637"/>
                  </a:lnTo>
                  <a:lnTo>
                    <a:pt x="174525" y="145937"/>
                  </a:lnTo>
                  <a:lnTo>
                    <a:pt x="173777" y="146984"/>
                  </a:lnTo>
                  <a:lnTo>
                    <a:pt x="172579" y="148631"/>
                  </a:lnTo>
                  <a:lnTo>
                    <a:pt x="172729" y="148631"/>
                  </a:lnTo>
                  <a:lnTo>
                    <a:pt x="173328" y="148032"/>
                  </a:lnTo>
                  <a:lnTo>
                    <a:pt x="173926" y="147284"/>
                  </a:lnTo>
                  <a:lnTo>
                    <a:pt x="174824" y="145937"/>
                  </a:lnTo>
                  <a:lnTo>
                    <a:pt x="175124" y="146086"/>
                  </a:lnTo>
                  <a:lnTo>
                    <a:pt x="173178" y="149230"/>
                  </a:lnTo>
                  <a:lnTo>
                    <a:pt x="171082" y="152373"/>
                  </a:lnTo>
                  <a:lnTo>
                    <a:pt x="163748" y="143841"/>
                  </a:lnTo>
                  <a:lnTo>
                    <a:pt x="163000" y="143093"/>
                  </a:lnTo>
                  <a:lnTo>
                    <a:pt x="162551" y="142344"/>
                  </a:lnTo>
                  <a:lnTo>
                    <a:pt x="163000" y="142045"/>
                  </a:lnTo>
                  <a:close/>
                  <a:moveTo>
                    <a:pt x="35174" y="110912"/>
                  </a:moveTo>
                  <a:lnTo>
                    <a:pt x="51489" y="113157"/>
                  </a:lnTo>
                  <a:lnTo>
                    <a:pt x="52088" y="116600"/>
                  </a:lnTo>
                  <a:lnTo>
                    <a:pt x="48346" y="117647"/>
                  </a:lnTo>
                  <a:lnTo>
                    <a:pt x="47747" y="117049"/>
                  </a:lnTo>
                  <a:lnTo>
                    <a:pt x="47149" y="116600"/>
                  </a:lnTo>
                  <a:lnTo>
                    <a:pt x="46251" y="116450"/>
                  </a:lnTo>
                  <a:lnTo>
                    <a:pt x="45502" y="116749"/>
                  </a:lnTo>
                  <a:lnTo>
                    <a:pt x="45053" y="116899"/>
                  </a:lnTo>
                  <a:lnTo>
                    <a:pt x="44754" y="117198"/>
                  </a:lnTo>
                  <a:lnTo>
                    <a:pt x="44305" y="117947"/>
                  </a:lnTo>
                  <a:lnTo>
                    <a:pt x="44305" y="118845"/>
                  </a:lnTo>
                  <a:lnTo>
                    <a:pt x="44305" y="119294"/>
                  </a:lnTo>
                  <a:lnTo>
                    <a:pt x="44454" y="119743"/>
                  </a:lnTo>
                  <a:lnTo>
                    <a:pt x="44754" y="120042"/>
                  </a:lnTo>
                  <a:lnTo>
                    <a:pt x="45053" y="120342"/>
                  </a:lnTo>
                  <a:lnTo>
                    <a:pt x="45652" y="120791"/>
                  </a:lnTo>
                  <a:lnTo>
                    <a:pt x="46550" y="120940"/>
                  </a:lnTo>
                  <a:lnTo>
                    <a:pt x="46999" y="120791"/>
                  </a:lnTo>
                  <a:lnTo>
                    <a:pt x="47448" y="120641"/>
                  </a:lnTo>
                  <a:lnTo>
                    <a:pt x="47897" y="120342"/>
                  </a:lnTo>
                  <a:lnTo>
                    <a:pt x="48346" y="119743"/>
                  </a:lnTo>
                  <a:lnTo>
                    <a:pt x="48645" y="119294"/>
                  </a:lnTo>
                  <a:lnTo>
                    <a:pt x="48645" y="118545"/>
                  </a:lnTo>
                  <a:lnTo>
                    <a:pt x="52387" y="117498"/>
                  </a:lnTo>
                  <a:lnTo>
                    <a:pt x="53585" y="121689"/>
                  </a:lnTo>
                  <a:lnTo>
                    <a:pt x="55082" y="125730"/>
                  </a:lnTo>
                  <a:lnTo>
                    <a:pt x="56878" y="129622"/>
                  </a:lnTo>
                  <a:lnTo>
                    <a:pt x="59123" y="133364"/>
                  </a:lnTo>
                  <a:lnTo>
                    <a:pt x="55680" y="135609"/>
                  </a:lnTo>
                  <a:lnTo>
                    <a:pt x="54932" y="135160"/>
                  </a:lnTo>
                  <a:lnTo>
                    <a:pt x="54034" y="135010"/>
                  </a:lnTo>
                  <a:lnTo>
                    <a:pt x="53285" y="135160"/>
                  </a:lnTo>
                  <a:lnTo>
                    <a:pt x="52537" y="135609"/>
                  </a:lnTo>
                  <a:lnTo>
                    <a:pt x="52238" y="136058"/>
                  </a:lnTo>
                  <a:lnTo>
                    <a:pt x="52088" y="136357"/>
                  </a:lnTo>
                  <a:lnTo>
                    <a:pt x="51938" y="137255"/>
                  </a:lnTo>
                  <a:lnTo>
                    <a:pt x="52088" y="138004"/>
                  </a:lnTo>
                  <a:lnTo>
                    <a:pt x="52238" y="138453"/>
                  </a:lnTo>
                  <a:lnTo>
                    <a:pt x="52537" y="138752"/>
                  </a:lnTo>
                  <a:lnTo>
                    <a:pt x="52986" y="139051"/>
                  </a:lnTo>
                  <a:lnTo>
                    <a:pt x="53285" y="139201"/>
                  </a:lnTo>
                  <a:lnTo>
                    <a:pt x="54184" y="139351"/>
                  </a:lnTo>
                  <a:lnTo>
                    <a:pt x="54932" y="139201"/>
                  </a:lnTo>
                  <a:lnTo>
                    <a:pt x="55381" y="139051"/>
                  </a:lnTo>
                  <a:lnTo>
                    <a:pt x="55680" y="138752"/>
                  </a:lnTo>
                  <a:lnTo>
                    <a:pt x="56129" y="138303"/>
                  </a:lnTo>
                  <a:lnTo>
                    <a:pt x="56279" y="137704"/>
                  </a:lnTo>
                  <a:lnTo>
                    <a:pt x="56279" y="136956"/>
                  </a:lnTo>
                  <a:lnTo>
                    <a:pt x="56129" y="136357"/>
                  </a:lnTo>
                  <a:lnTo>
                    <a:pt x="59572" y="134262"/>
                  </a:lnTo>
                  <a:lnTo>
                    <a:pt x="61817" y="137255"/>
                  </a:lnTo>
                  <a:lnTo>
                    <a:pt x="64062" y="140099"/>
                  </a:lnTo>
                  <a:lnTo>
                    <a:pt x="54483" y="153271"/>
                  </a:lnTo>
                  <a:lnTo>
                    <a:pt x="52387" y="151026"/>
                  </a:lnTo>
                  <a:lnTo>
                    <a:pt x="50442" y="148781"/>
                  </a:lnTo>
                  <a:lnTo>
                    <a:pt x="48645" y="146386"/>
                  </a:lnTo>
                  <a:lnTo>
                    <a:pt x="46849" y="143991"/>
                  </a:lnTo>
                  <a:lnTo>
                    <a:pt x="50891" y="139500"/>
                  </a:lnTo>
                  <a:lnTo>
                    <a:pt x="45203" y="141297"/>
                  </a:lnTo>
                  <a:lnTo>
                    <a:pt x="42808" y="137106"/>
                  </a:lnTo>
                  <a:lnTo>
                    <a:pt x="40713" y="132615"/>
                  </a:lnTo>
                  <a:lnTo>
                    <a:pt x="38916" y="128125"/>
                  </a:lnTo>
                  <a:lnTo>
                    <a:pt x="37420" y="123335"/>
                  </a:lnTo>
                  <a:lnTo>
                    <a:pt x="42658" y="120342"/>
                  </a:lnTo>
                  <a:lnTo>
                    <a:pt x="36671" y="120342"/>
                  </a:lnTo>
                  <a:lnTo>
                    <a:pt x="35773" y="115702"/>
                  </a:lnTo>
                  <a:lnTo>
                    <a:pt x="35174" y="110912"/>
                  </a:lnTo>
                  <a:close/>
                  <a:moveTo>
                    <a:pt x="80677" y="143093"/>
                  </a:moveTo>
                  <a:lnTo>
                    <a:pt x="83371" y="144739"/>
                  </a:lnTo>
                  <a:lnTo>
                    <a:pt x="86364" y="146086"/>
                  </a:lnTo>
                  <a:lnTo>
                    <a:pt x="89508" y="147284"/>
                  </a:lnTo>
                  <a:lnTo>
                    <a:pt x="92651" y="148331"/>
                  </a:lnTo>
                  <a:lnTo>
                    <a:pt x="91453" y="155217"/>
                  </a:lnTo>
                  <a:lnTo>
                    <a:pt x="87562" y="154019"/>
                  </a:lnTo>
                  <a:lnTo>
                    <a:pt x="83820" y="152522"/>
                  </a:lnTo>
                  <a:lnTo>
                    <a:pt x="80377" y="150876"/>
                  </a:lnTo>
                  <a:lnTo>
                    <a:pt x="76935" y="148930"/>
                  </a:lnTo>
                  <a:lnTo>
                    <a:pt x="80677" y="143093"/>
                  </a:lnTo>
                  <a:close/>
                  <a:moveTo>
                    <a:pt x="128125" y="143542"/>
                  </a:moveTo>
                  <a:lnTo>
                    <a:pt x="131717" y="149379"/>
                  </a:lnTo>
                  <a:lnTo>
                    <a:pt x="128274" y="151325"/>
                  </a:lnTo>
                  <a:lnTo>
                    <a:pt x="124532" y="152972"/>
                  </a:lnTo>
                  <a:lnTo>
                    <a:pt x="120790" y="154319"/>
                  </a:lnTo>
                  <a:lnTo>
                    <a:pt x="116899" y="155366"/>
                  </a:lnTo>
                  <a:lnTo>
                    <a:pt x="115552" y="148631"/>
                  </a:lnTo>
                  <a:lnTo>
                    <a:pt x="118845" y="147733"/>
                  </a:lnTo>
                  <a:lnTo>
                    <a:pt x="121988" y="146535"/>
                  </a:lnTo>
                  <a:lnTo>
                    <a:pt x="125131" y="145188"/>
                  </a:lnTo>
                  <a:lnTo>
                    <a:pt x="128125" y="143542"/>
                  </a:lnTo>
                  <a:close/>
                  <a:moveTo>
                    <a:pt x="114504" y="148930"/>
                  </a:moveTo>
                  <a:lnTo>
                    <a:pt x="116001" y="155666"/>
                  </a:lnTo>
                  <a:lnTo>
                    <a:pt x="113307" y="156115"/>
                  </a:lnTo>
                  <a:lnTo>
                    <a:pt x="114354" y="148930"/>
                  </a:lnTo>
                  <a:close/>
                  <a:moveTo>
                    <a:pt x="93549" y="148631"/>
                  </a:moveTo>
                  <a:lnTo>
                    <a:pt x="95345" y="149080"/>
                  </a:lnTo>
                  <a:lnTo>
                    <a:pt x="96393" y="156264"/>
                  </a:lnTo>
                  <a:lnTo>
                    <a:pt x="92352" y="155366"/>
                  </a:lnTo>
                  <a:lnTo>
                    <a:pt x="93549" y="148631"/>
                  </a:lnTo>
                  <a:close/>
                  <a:moveTo>
                    <a:pt x="127676" y="117348"/>
                  </a:moveTo>
                  <a:lnTo>
                    <a:pt x="138902" y="132017"/>
                  </a:lnTo>
                  <a:lnTo>
                    <a:pt x="139800" y="133364"/>
                  </a:lnTo>
                  <a:lnTo>
                    <a:pt x="143991" y="138902"/>
                  </a:lnTo>
                  <a:lnTo>
                    <a:pt x="145188" y="140399"/>
                  </a:lnTo>
                  <a:lnTo>
                    <a:pt x="154917" y="153271"/>
                  </a:lnTo>
                  <a:lnTo>
                    <a:pt x="155516" y="154019"/>
                  </a:lnTo>
                  <a:lnTo>
                    <a:pt x="158659" y="158210"/>
                  </a:lnTo>
                  <a:lnTo>
                    <a:pt x="154468" y="155067"/>
                  </a:lnTo>
                  <a:lnTo>
                    <a:pt x="153720" y="154468"/>
                  </a:lnTo>
                  <a:lnTo>
                    <a:pt x="140698" y="144889"/>
                  </a:lnTo>
                  <a:lnTo>
                    <a:pt x="139201" y="143841"/>
                  </a:lnTo>
                  <a:lnTo>
                    <a:pt x="133513" y="139650"/>
                  </a:lnTo>
                  <a:lnTo>
                    <a:pt x="132316" y="138752"/>
                  </a:lnTo>
                  <a:lnTo>
                    <a:pt x="117348" y="127676"/>
                  </a:lnTo>
                  <a:lnTo>
                    <a:pt x="118545" y="118845"/>
                  </a:lnTo>
                  <a:lnTo>
                    <a:pt x="121090" y="118396"/>
                  </a:lnTo>
                  <a:lnTo>
                    <a:pt x="120341" y="118994"/>
                  </a:lnTo>
                  <a:lnTo>
                    <a:pt x="119892" y="119743"/>
                  </a:lnTo>
                  <a:lnTo>
                    <a:pt x="119892" y="119893"/>
                  </a:lnTo>
                  <a:lnTo>
                    <a:pt x="120940" y="119144"/>
                  </a:lnTo>
                  <a:lnTo>
                    <a:pt x="121688" y="118246"/>
                  </a:lnTo>
                  <a:lnTo>
                    <a:pt x="125281" y="117797"/>
                  </a:lnTo>
                  <a:lnTo>
                    <a:pt x="123784" y="119144"/>
                  </a:lnTo>
                  <a:lnTo>
                    <a:pt x="122587" y="120342"/>
                  </a:lnTo>
                  <a:lnTo>
                    <a:pt x="121988" y="121090"/>
                  </a:lnTo>
                  <a:lnTo>
                    <a:pt x="121389" y="121689"/>
                  </a:lnTo>
                  <a:lnTo>
                    <a:pt x="121389" y="121838"/>
                  </a:lnTo>
                  <a:lnTo>
                    <a:pt x="121539" y="121838"/>
                  </a:lnTo>
                  <a:lnTo>
                    <a:pt x="122138" y="121240"/>
                  </a:lnTo>
                  <a:lnTo>
                    <a:pt x="122736" y="120641"/>
                  </a:lnTo>
                  <a:lnTo>
                    <a:pt x="123934" y="119444"/>
                  </a:lnTo>
                  <a:lnTo>
                    <a:pt x="125730" y="117647"/>
                  </a:lnTo>
                  <a:lnTo>
                    <a:pt x="127676" y="117348"/>
                  </a:lnTo>
                  <a:close/>
                  <a:moveTo>
                    <a:pt x="82323" y="117348"/>
                  </a:moveTo>
                  <a:lnTo>
                    <a:pt x="90705" y="118545"/>
                  </a:lnTo>
                  <a:lnTo>
                    <a:pt x="91154" y="121389"/>
                  </a:lnTo>
                  <a:lnTo>
                    <a:pt x="90555" y="120940"/>
                  </a:lnTo>
                  <a:lnTo>
                    <a:pt x="89957" y="120491"/>
                  </a:lnTo>
                  <a:lnTo>
                    <a:pt x="89807" y="120491"/>
                  </a:lnTo>
                  <a:lnTo>
                    <a:pt x="90406" y="121389"/>
                  </a:lnTo>
                  <a:lnTo>
                    <a:pt x="91154" y="122138"/>
                  </a:lnTo>
                  <a:lnTo>
                    <a:pt x="91753" y="125580"/>
                  </a:lnTo>
                  <a:lnTo>
                    <a:pt x="90555" y="124383"/>
                  </a:lnTo>
                  <a:lnTo>
                    <a:pt x="89358" y="123185"/>
                  </a:lnTo>
                  <a:lnTo>
                    <a:pt x="88610" y="122587"/>
                  </a:lnTo>
                  <a:lnTo>
                    <a:pt x="88011" y="121988"/>
                  </a:lnTo>
                  <a:lnTo>
                    <a:pt x="87861" y="121988"/>
                  </a:lnTo>
                  <a:lnTo>
                    <a:pt x="87861" y="122138"/>
                  </a:lnTo>
                  <a:lnTo>
                    <a:pt x="88460" y="122736"/>
                  </a:lnTo>
                  <a:lnTo>
                    <a:pt x="89059" y="123335"/>
                  </a:lnTo>
                  <a:lnTo>
                    <a:pt x="90256" y="124533"/>
                  </a:lnTo>
                  <a:lnTo>
                    <a:pt x="91753" y="126179"/>
                  </a:lnTo>
                  <a:lnTo>
                    <a:pt x="92202" y="128424"/>
                  </a:lnTo>
                  <a:lnTo>
                    <a:pt x="77833" y="139351"/>
                  </a:lnTo>
                  <a:lnTo>
                    <a:pt x="76635" y="140249"/>
                  </a:lnTo>
                  <a:lnTo>
                    <a:pt x="70948" y="144440"/>
                  </a:lnTo>
                  <a:lnTo>
                    <a:pt x="69600" y="145637"/>
                  </a:lnTo>
                  <a:lnTo>
                    <a:pt x="56578" y="155366"/>
                  </a:lnTo>
                  <a:lnTo>
                    <a:pt x="55830" y="155965"/>
                  </a:lnTo>
                  <a:lnTo>
                    <a:pt x="51489" y="159258"/>
                  </a:lnTo>
                  <a:lnTo>
                    <a:pt x="54782" y="154917"/>
                  </a:lnTo>
                  <a:lnTo>
                    <a:pt x="55381" y="154169"/>
                  </a:lnTo>
                  <a:lnTo>
                    <a:pt x="64960" y="141147"/>
                  </a:lnTo>
                  <a:lnTo>
                    <a:pt x="66008" y="139650"/>
                  </a:lnTo>
                  <a:lnTo>
                    <a:pt x="70199" y="133962"/>
                  </a:lnTo>
                  <a:lnTo>
                    <a:pt x="71097" y="132765"/>
                  </a:lnTo>
                  <a:lnTo>
                    <a:pt x="82323" y="117348"/>
                  </a:lnTo>
                  <a:close/>
                  <a:moveTo>
                    <a:pt x="68852" y="162701"/>
                  </a:moveTo>
                  <a:lnTo>
                    <a:pt x="68702" y="163748"/>
                  </a:lnTo>
                  <a:lnTo>
                    <a:pt x="68104" y="163449"/>
                  </a:lnTo>
                  <a:lnTo>
                    <a:pt x="68852" y="162701"/>
                  </a:lnTo>
                  <a:close/>
                  <a:moveTo>
                    <a:pt x="140548" y="162701"/>
                  </a:moveTo>
                  <a:lnTo>
                    <a:pt x="141296" y="163449"/>
                  </a:lnTo>
                  <a:lnTo>
                    <a:pt x="140847" y="163748"/>
                  </a:lnTo>
                  <a:lnTo>
                    <a:pt x="140548" y="162701"/>
                  </a:lnTo>
                  <a:close/>
                  <a:moveTo>
                    <a:pt x="46251" y="144739"/>
                  </a:moveTo>
                  <a:lnTo>
                    <a:pt x="48047" y="147134"/>
                  </a:lnTo>
                  <a:lnTo>
                    <a:pt x="49843" y="149529"/>
                  </a:lnTo>
                  <a:lnTo>
                    <a:pt x="51789" y="151774"/>
                  </a:lnTo>
                  <a:lnTo>
                    <a:pt x="53884" y="154019"/>
                  </a:lnTo>
                  <a:lnTo>
                    <a:pt x="48047" y="161952"/>
                  </a:lnTo>
                  <a:lnTo>
                    <a:pt x="48945" y="162850"/>
                  </a:lnTo>
                  <a:lnTo>
                    <a:pt x="56728" y="156863"/>
                  </a:lnTo>
                  <a:lnTo>
                    <a:pt x="58973" y="158809"/>
                  </a:lnTo>
                  <a:lnTo>
                    <a:pt x="61218" y="160605"/>
                  </a:lnTo>
                  <a:lnTo>
                    <a:pt x="63613" y="162401"/>
                  </a:lnTo>
                  <a:lnTo>
                    <a:pt x="66158" y="164048"/>
                  </a:lnTo>
                  <a:lnTo>
                    <a:pt x="58225" y="171831"/>
                  </a:lnTo>
                  <a:lnTo>
                    <a:pt x="55381" y="169885"/>
                  </a:lnTo>
                  <a:lnTo>
                    <a:pt x="52836" y="167790"/>
                  </a:lnTo>
                  <a:lnTo>
                    <a:pt x="50292" y="165545"/>
                  </a:lnTo>
                  <a:lnTo>
                    <a:pt x="47747" y="163299"/>
                  </a:lnTo>
                  <a:lnTo>
                    <a:pt x="45353" y="160904"/>
                  </a:lnTo>
                  <a:lnTo>
                    <a:pt x="43107" y="158360"/>
                  </a:lnTo>
                  <a:lnTo>
                    <a:pt x="41012" y="155815"/>
                  </a:lnTo>
                  <a:lnTo>
                    <a:pt x="38916" y="153121"/>
                  </a:lnTo>
                  <a:lnTo>
                    <a:pt x="46251" y="144739"/>
                  </a:lnTo>
                  <a:close/>
                  <a:moveTo>
                    <a:pt x="163149" y="144739"/>
                  </a:moveTo>
                  <a:lnTo>
                    <a:pt x="170484" y="153121"/>
                  </a:lnTo>
                  <a:lnTo>
                    <a:pt x="168388" y="155815"/>
                  </a:lnTo>
                  <a:lnTo>
                    <a:pt x="166293" y="158360"/>
                  </a:lnTo>
                  <a:lnTo>
                    <a:pt x="164047" y="160904"/>
                  </a:lnTo>
                  <a:lnTo>
                    <a:pt x="161653" y="163299"/>
                  </a:lnTo>
                  <a:lnTo>
                    <a:pt x="159108" y="165545"/>
                  </a:lnTo>
                  <a:lnTo>
                    <a:pt x="156564" y="167790"/>
                  </a:lnTo>
                  <a:lnTo>
                    <a:pt x="154019" y="169885"/>
                  </a:lnTo>
                  <a:lnTo>
                    <a:pt x="151175" y="171831"/>
                  </a:lnTo>
                  <a:lnTo>
                    <a:pt x="143242" y="164048"/>
                  </a:lnTo>
                  <a:lnTo>
                    <a:pt x="145936" y="162252"/>
                  </a:lnTo>
                  <a:lnTo>
                    <a:pt x="148631" y="160306"/>
                  </a:lnTo>
                  <a:lnTo>
                    <a:pt x="151175" y="158210"/>
                  </a:lnTo>
                  <a:lnTo>
                    <a:pt x="153570" y="155965"/>
                  </a:lnTo>
                  <a:lnTo>
                    <a:pt x="161353" y="161653"/>
                  </a:lnTo>
                  <a:lnTo>
                    <a:pt x="162251" y="160755"/>
                  </a:lnTo>
                  <a:lnTo>
                    <a:pt x="156414" y="153121"/>
                  </a:lnTo>
                  <a:lnTo>
                    <a:pt x="158210" y="151026"/>
                  </a:lnTo>
                  <a:lnTo>
                    <a:pt x="159856" y="149080"/>
                  </a:lnTo>
                  <a:lnTo>
                    <a:pt x="161653" y="146835"/>
                  </a:lnTo>
                  <a:lnTo>
                    <a:pt x="163149" y="144739"/>
                  </a:lnTo>
                  <a:close/>
                  <a:moveTo>
                    <a:pt x="89358" y="171083"/>
                  </a:moveTo>
                  <a:lnTo>
                    <a:pt x="89358" y="172130"/>
                  </a:lnTo>
                  <a:lnTo>
                    <a:pt x="88759" y="171981"/>
                  </a:lnTo>
                  <a:lnTo>
                    <a:pt x="89358" y="171083"/>
                  </a:lnTo>
                  <a:close/>
                  <a:moveTo>
                    <a:pt x="120192" y="171083"/>
                  </a:moveTo>
                  <a:lnTo>
                    <a:pt x="120641" y="171981"/>
                  </a:lnTo>
                  <a:lnTo>
                    <a:pt x="120042" y="172130"/>
                  </a:lnTo>
                  <a:lnTo>
                    <a:pt x="120192" y="171083"/>
                  </a:lnTo>
                  <a:close/>
                  <a:moveTo>
                    <a:pt x="70499" y="146386"/>
                  </a:moveTo>
                  <a:lnTo>
                    <a:pt x="72744" y="148182"/>
                  </a:lnTo>
                  <a:lnTo>
                    <a:pt x="75139" y="149828"/>
                  </a:lnTo>
                  <a:lnTo>
                    <a:pt x="73043" y="153421"/>
                  </a:lnTo>
                  <a:lnTo>
                    <a:pt x="72145" y="153271"/>
                  </a:lnTo>
                  <a:lnTo>
                    <a:pt x="71397" y="153570"/>
                  </a:lnTo>
                  <a:lnTo>
                    <a:pt x="70648" y="154019"/>
                  </a:lnTo>
                  <a:lnTo>
                    <a:pt x="70199" y="154768"/>
                  </a:lnTo>
                  <a:lnTo>
                    <a:pt x="70199" y="155217"/>
                  </a:lnTo>
                  <a:lnTo>
                    <a:pt x="70199" y="155666"/>
                  </a:lnTo>
                  <a:lnTo>
                    <a:pt x="70349" y="156414"/>
                  </a:lnTo>
                  <a:lnTo>
                    <a:pt x="70798" y="157163"/>
                  </a:lnTo>
                  <a:lnTo>
                    <a:pt x="71247" y="157312"/>
                  </a:lnTo>
                  <a:lnTo>
                    <a:pt x="71546" y="157612"/>
                  </a:lnTo>
                  <a:lnTo>
                    <a:pt x="72444" y="157612"/>
                  </a:lnTo>
                  <a:lnTo>
                    <a:pt x="73342" y="157462"/>
                  </a:lnTo>
                  <a:lnTo>
                    <a:pt x="73941" y="157013"/>
                  </a:lnTo>
                  <a:lnTo>
                    <a:pt x="74240" y="156564"/>
                  </a:lnTo>
                  <a:lnTo>
                    <a:pt x="74390" y="156264"/>
                  </a:lnTo>
                  <a:lnTo>
                    <a:pt x="74540" y="155516"/>
                  </a:lnTo>
                  <a:lnTo>
                    <a:pt x="74390" y="154917"/>
                  </a:lnTo>
                  <a:lnTo>
                    <a:pt x="74240" y="154319"/>
                  </a:lnTo>
                  <a:lnTo>
                    <a:pt x="73791" y="153870"/>
                  </a:lnTo>
                  <a:lnTo>
                    <a:pt x="76037" y="150277"/>
                  </a:lnTo>
                  <a:lnTo>
                    <a:pt x="79629" y="152373"/>
                  </a:lnTo>
                  <a:lnTo>
                    <a:pt x="83221" y="154169"/>
                  </a:lnTo>
                  <a:lnTo>
                    <a:pt x="87113" y="155666"/>
                  </a:lnTo>
                  <a:lnTo>
                    <a:pt x="91004" y="156863"/>
                  </a:lnTo>
                  <a:lnTo>
                    <a:pt x="90256" y="161054"/>
                  </a:lnTo>
                  <a:lnTo>
                    <a:pt x="89508" y="161204"/>
                  </a:lnTo>
                  <a:lnTo>
                    <a:pt x="88909" y="161653"/>
                  </a:lnTo>
                  <a:lnTo>
                    <a:pt x="88460" y="162252"/>
                  </a:lnTo>
                  <a:lnTo>
                    <a:pt x="88161" y="163150"/>
                  </a:lnTo>
                  <a:lnTo>
                    <a:pt x="88310" y="163599"/>
                  </a:lnTo>
                  <a:lnTo>
                    <a:pt x="88310" y="164048"/>
                  </a:lnTo>
                  <a:lnTo>
                    <a:pt x="88909" y="164646"/>
                  </a:lnTo>
                  <a:lnTo>
                    <a:pt x="89508" y="165245"/>
                  </a:lnTo>
                  <a:lnTo>
                    <a:pt x="89957" y="165395"/>
                  </a:lnTo>
                  <a:lnTo>
                    <a:pt x="90855" y="165395"/>
                  </a:lnTo>
                  <a:lnTo>
                    <a:pt x="91304" y="165245"/>
                  </a:lnTo>
                  <a:lnTo>
                    <a:pt x="91903" y="164796"/>
                  </a:lnTo>
                  <a:lnTo>
                    <a:pt x="92501" y="164048"/>
                  </a:lnTo>
                  <a:lnTo>
                    <a:pt x="92651" y="163599"/>
                  </a:lnTo>
                  <a:lnTo>
                    <a:pt x="92651" y="163150"/>
                  </a:lnTo>
                  <a:lnTo>
                    <a:pt x="92501" y="162551"/>
                  </a:lnTo>
                  <a:lnTo>
                    <a:pt x="92202" y="161952"/>
                  </a:lnTo>
                  <a:lnTo>
                    <a:pt x="91903" y="161503"/>
                  </a:lnTo>
                  <a:lnTo>
                    <a:pt x="91304" y="161204"/>
                  </a:lnTo>
                  <a:lnTo>
                    <a:pt x="92052" y="157163"/>
                  </a:lnTo>
                  <a:lnTo>
                    <a:pt x="94297" y="157612"/>
                  </a:lnTo>
                  <a:lnTo>
                    <a:pt x="96692" y="158061"/>
                  </a:lnTo>
                  <a:lnTo>
                    <a:pt x="99087" y="174376"/>
                  </a:lnTo>
                  <a:lnTo>
                    <a:pt x="94746" y="173927"/>
                  </a:lnTo>
                  <a:lnTo>
                    <a:pt x="90406" y="173178"/>
                  </a:lnTo>
                  <a:lnTo>
                    <a:pt x="90106" y="167341"/>
                  </a:lnTo>
                  <a:lnTo>
                    <a:pt x="87562" y="172430"/>
                  </a:lnTo>
                  <a:lnTo>
                    <a:pt x="85167" y="171831"/>
                  </a:lnTo>
                  <a:lnTo>
                    <a:pt x="82772" y="171083"/>
                  </a:lnTo>
                  <a:lnTo>
                    <a:pt x="78132" y="169286"/>
                  </a:lnTo>
                  <a:lnTo>
                    <a:pt x="73642" y="167341"/>
                  </a:lnTo>
                  <a:lnTo>
                    <a:pt x="69301" y="164946"/>
                  </a:lnTo>
                  <a:lnTo>
                    <a:pt x="70798" y="159557"/>
                  </a:lnTo>
                  <a:lnTo>
                    <a:pt x="66906" y="163449"/>
                  </a:lnTo>
                  <a:lnTo>
                    <a:pt x="64362" y="161803"/>
                  </a:lnTo>
                  <a:lnTo>
                    <a:pt x="61967" y="160006"/>
                  </a:lnTo>
                  <a:lnTo>
                    <a:pt x="59722" y="158210"/>
                  </a:lnTo>
                  <a:lnTo>
                    <a:pt x="57476" y="156264"/>
                  </a:lnTo>
                  <a:lnTo>
                    <a:pt x="70499" y="146386"/>
                  </a:lnTo>
                  <a:close/>
                  <a:moveTo>
                    <a:pt x="139650" y="145637"/>
                  </a:moveTo>
                  <a:lnTo>
                    <a:pt x="152822" y="155366"/>
                  </a:lnTo>
                  <a:lnTo>
                    <a:pt x="150427" y="157462"/>
                  </a:lnTo>
                  <a:lnTo>
                    <a:pt x="147882" y="159557"/>
                  </a:lnTo>
                  <a:lnTo>
                    <a:pt x="145338" y="161503"/>
                  </a:lnTo>
                  <a:lnTo>
                    <a:pt x="142643" y="163449"/>
                  </a:lnTo>
                  <a:lnTo>
                    <a:pt x="138602" y="159557"/>
                  </a:lnTo>
                  <a:lnTo>
                    <a:pt x="140099" y="164946"/>
                  </a:lnTo>
                  <a:lnTo>
                    <a:pt x="135758" y="167191"/>
                  </a:lnTo>
                  <a:lnTo>
                    <a:pt x="131418" y="169286"/>
                  </a:lnTo>
                  <a:lnTo>
                    <a:pt x="126778" y="171083"/>
                  </a:lnTo>
                  <a:lnTo>
                    <a:pt x="124383" y="171831"/>
                  </a:lnTo>
                  <a:lnTo>
                    <a:pt x="121988" y="172430"/>
                  </a:lnTo>
                  <a:lnTo>
                    <a:pt x="119443" y="167341"/>
                  </a:lnTo>
                  <a:lnTo>
                    <a:pt x="118994" y="173178"/>
                  </a:lnTo>
                  <a:lnTo>
                    <a:pt x="114953" y="173777"/>
                  </a:lnTo>
                  <a:lnTo>
                    <a:pt x="110912" y="174376"/>
                  </a:lnTo>
                  <a:lnTo>
                    <a:pt x="113157" y="157911"/>
                  </a:lnTo>
                  <a:lnTo>
                    <a:pt x="116300" y="157312"/>
                  </a:lnTo>
                  <a:lnTo>
                    <a:pt x="117198" y="161354"/>
                  </a:lnTo>
                  <a:lnTo>
                    <a:pt x="116450" y="161952"/>
                  </a:lnTo>
                  <a:lnTo>
                    <a:pt x="116150" y="162701"/>
                  </a:lnTo>
                  <a:lnTo>
                    <a:pt x="116001" y="163449"/>
                  </a:lnTo>
                  <a:lnTo>
                    <a:pt x="116150" y="164347"/>
                  </a:lnTo>
                  <a:lnTo>
                    <a:pt x="116450" y="164646"/>
                  </a:lnTo>
                  <a:lnTo>
                    <a:pt x="116749" y="164946"/>
                  </a:lnTo>
                  <a:lnTo>
                    <a:pt x="117498" y="165395"/>
                  </a:lnTo>
                  <a:lnTo>
                    <a:pt x="118396" y="165545"/>
                  </a:lnTo>
                  <a:lnTo>
                    <a:pt x="118695" y="165395"/>
                  </a:lnTo>
                  <a:lnTo>
                    <a:pt x="119144" y="165245"/>
                  </a:lnTo>
                  <a:lnTo>
                    <a:pt x="119593" y="165095"/>
                  </a:lnTo>
                  <a:lnTo>
                    <a:pt x="119892" y="164796"/>
                  </a:lnTo>
                  <a:lnTo>
                    <a:pt x="120341" y="164048"/>
                  </a:lnTo>
                  <a:lnTo>
                    <a:pt x="120341" y="163150"/>
                  </a:lnTo>
                  <a:lnTo>
                    <a:pt x="120341" y="162850"/>
                  </a:lnTo>
                  <a:lnTo>
                    <a:pt x="120192" y="162401"/>
                  </a:lnTo>
                  <a:lnTo>
                    <a:pt x="119743" y="161803"/>
                  </a:lnTo>
                  <a:lnTo>
                    <a:pt x="119294" y="161354"/>
                  </a:lnTo>
                  <a:lnTo>
                    <a:pt x="118695" y="161204"/>
                  </a:lnTo>
                  <a:lnTo>
                    <a:pt x="118096" y="161054"/>
                  </a:lnTo>
                  <a:lnTo>
                    <a:pt x="117348" y="157163"/>
                  </a:lnTo>
                  <a:lnTo>
                    <a:pt x="121389" y="155965"/>
                  </a:lnTo>
                  <a:lnTo>
                    <a:pt x="125281" y="154618"/>
                  </a:lnTo>
                  <a:lnTo>
                    <a:pt x="129023" y="152822"/>
                  </a:lnTo>
                  <a:lnTo>
                    <a:pt x="132615" y="150876"/>
                  </a:lnTo>
                  <a:lnTo>
                    <a:pt x="134711" y="154319"/>
                  </a:lnTo>
                  <a:lnTo>
                    <a:pt x="134261" y="155067"/>
                  </a:lnTo>
                  <a:lnTo>
                    <a:pt x="134112" y="155815"/>
                  </a:lnTo>
                  <a:lnTo>
                    <a:pt x="134411" y="156713"/>
                  </a:lnTo>
                  <a:lnTo>
                    <a:pt x="134860" y="157312"/>
                  </a:lnTo>
                  <a:lnTo>
                    <a:pt x="135160" y="157612"/>
                  </a:lnTo>
                  <a:lnTo>
                    <a:pt x="135609" y="157911"/>
                  </a:lnTo>
                  <a:lnTo>
                    <a:pt x="136357" y="158061"/>
                  </a:lnTo>
                  <a:lnTo>
                    <a:pt x="137255" y="157911"/>
                  </a:lnTo>
                  <a:lnTo>
                    <a:pt x="137554" y="157612"/>
                  </a:lnTo>
                  <a:lnTo>
                    <a:pt x="138003" y="157312"/>
                  </a:lnTo>
                  <a:lnTo>
                    <a:pt x="138153" y="157013"/>
                  </a:lnTo>
                  <a:lnTo>
                    <a:pt x="138452" y="156564"/>
                  </a:lnTo>
                  <a:lnTo>
                    <a:pt x="138602" y="155815"/>
                  </a:lnTo>
                  <a:lnTo>
                    <a:pt x="138452" y="154917"/>
                  </a:lnTo>
                  <a:lnTo>
                    <a:pt x="138303" y="154618"/>
                  </a:lnTo>
                  <a:lnTo>
                    <a:pt x="138003" y="154319"/>
                  </a:lnTo>
                  <a:lnTo>
                    <a:pt x="137405" y="153870"/>
                  </a:lnTo>
                  <a:lnTo>
                    <a:pt x="136806" y="153570"/>
                  </a:lnTo>
                  <a:lnTo>
                    <a:pt x="136207" y="153570"/>
                  </a:lnTo>
                  <a:lnTo>
                    <a:pt x="135609" y="153720"/>
                  </a:lnTo>
                  <a:lnTo>
                    <a:pt x="133513" y="150277"/>
                  </a:lnTo>
                  <a:lnTo>
                    <a:pt x="136656" y="148182"/>
                  </a:lnTo>
                  <a:lnTo>
                    <a:pt x="139650" y="145637"/>
                  </a:lnTo>
                  <a:close/>
                  <a:moveTo>
                    <a:pt x="67954" y="163748"/>
                  </a:moveTo>
                  <a:lnTo>
                    <a:pt x="68553" y="163898"/>
                  </a:lnTo>
                  <a:lnTo>
                    <a:pt x="68403" y="164497"/>
                  </a:lnTo>
                  <a:lnTo>
                    <a:pt x="68104" y="165395"/>
                  </a:lnTo>
                  <a:lnTo>
                    <a:pt x="65110" y="176172"/>
                  </a:lnTo>
                  <a:lnTo>
                    <a:pt x="62117" y="174376"/>
                  </a:lnTo>
                  <a:lnTo>
                    <a:pt x="58973" y="172430"/>
                  </a:lnTo>
                  <a:lnTo>
                    <a:pt x="58973" y="172430"/>
                  </a:lnTo>
                  <a:lnTo>
                    <a:pt x="60320" y="173178"/>
                  </a:lnTo>
                  <a:lnTo>
                    <a:pt x="61218" y="173627"/>
                  </a:lnTo>
                  <a:lnTo>
                    <a:pt x="62117" y="173927"/>
                  </a:lnTo>
                  <a:lnTo>
                    <a:pt x="62117" y="173777"/>
                  </a:lnTo>
                  <a:lnTo>
                    <a:pt x="60320" y="172729"/>
                  </a:lnTo>
                  <a:lnTo>
                    <a:pt x="59273" y="172130"/>
                  </a:lnTo>
                  <a:lnTo>
                    <a:pt x="60021" y="171532"/>
                  </a:lnTo>
                  <a:lnTo>
                    <a:pt x="61218" y="172130"/>
                  </a:lnTo>
                  <a:lnTo>
                    <a:pt x="61967" y="172579"/>
                  </a:lnTo>
                  <a:lnTo>
                    <a:pt x="62865" y="173028"/>
                  </a:lnTo>
                  <a:lnTo>
                    <a:pt x="63015" y="172879"/>
                  </a:lnTo>
                  <a:lnTo>
                    <a:pt x="62117" y="172280"/>
                  </a:lnTo>
                  <a:lnTo>
                    <a:pt x="61368" y="171981"/>
                  </a:lnTo>
                  <a:lnTo>
                    <a:pt x="60171" y="171382"/>
                  </a:lnTo>
                  <a:lnTo>
                    <a:pt x="60769" y="170634"/>
                  </a:lnTo>
                  <a:lnTo>
                    <a:pt x="61967" y="171382"/>
                  </a:lnTo>
                  <a:lnTo>
                    <a:pt x="62715" y="171681"/>
                  </a:lnTo>
                  <a:lnTo>
                    <a:pt x="63314" y="171831"/>
                  </a:lnTo>
                  <a:lnTo>
                    <a:pt x="63464" y="171831"/>
                  </a:lnTo>
                  <a:lnTo>
                    <a:pt x="63314" y="171681"/>
                  </a:lnTo>
                  <a:lnTo>
                    <a:pt x="61817" y="170933"/>
                  </a:lnTo>
                  <a:lnTo>
                    <a:pt x="60919" y="170484"/>
                  </a:lnTo>
                  <a:lnTo>
                    <a:pt x="61817" y="169586"/>
                  </a:lnTo>
                  <a:lnTo>
                    <a:pt x="62865" y="170185"/>
                  </a:lnTo>
                  <a:lnTo>
                    <a:pt x="63613" y="170634"/>
                  </a:lnTo>
                  <a:lnTo>
                    <a:pt x="64362" y="170783"/>
                  </a:lnTo>
                  <a:lnTo>
                    <a:pt x="64511" y="170783"/>
                  </a:lnTo>
                  <a:lnTo>
                    <a:pt x="63763" y="170334"/>
                  </a:lnTo>
                  <a:lnTo>
                    <a:pt x="63015" y="169885"/>
                  </a:lnTo>
                  <a:lnTo>
                    <a:pt x="62117" y="169436"/>
                  </a:lnTo>
                  <a:lnTo>
                    <a:pt x="62715" y="168837"/>
                  </a:lnTo>
                  <a:lnTo>
                    <a:pt x="63464" y="169286"/>
                  </a:lnTo>
                  <a:lnTo>
                    <a:pt x="64212" y="169586"/>
                  </a:lnTo>
                  <a:lnTo>
                    <a:pt x="64960" y="169885"/>
                  </a:lnTo>
                  <a:lnTo>
                    <a:pt x="64960" y="169736"/>
                  </a:lnTo>
                  <a:lnTo>
                    <a:pt x="63314" y="168837"/>
                  </a:lnTo>
                  <a:lnTo>
                    <a:pt x="62865" y="168538"/>
                  </a:lnTo>
                  <a:lnTo>
                    <a:pt x="63464" y="168089"/>
                  </a:lnTo>
                  <a:lnTo>
                    <a:pt x="63913" y="168239"/>
                  </a:lnTo>
                  <a:lnTo>
                    <a:pt x="65409" y="168987"/>
                  </a:lnTo>
                  <a:lnTo>
                    <a:pt x="65559" y="168837"/>
                  </a:lnTo>
                  <a:lnTo>
                    <a:pt x="65409" y="168837"/>
                  </a:lnTo>
                  <a:lnTo>
                    <a:pt x="64212" y="168089"/>
                  </a:lnTo>
                  <a:lnTo>
                    <a:pt x="63613" y="167790"/>
                  </a:lnTo>
                  <a:lnTo>
                    <a:pt x="64362" y="167191"/>
                  </a:lnTo>
                  <a:lnTo>
                    <a:pt x="64811" y="167490"/>
                  </a:lnTo>
                  <a:lnTo>
                    <a:pt x="65858" y="168089"/>
                  </a:lnTo>
                  <a:lnTo>
                    <a:pt x="66008" y="167939"/>
                  </a:lnTo>
                  <a:lnTo>
                    <a:pt x="65260" y="167490"/>
                  </a:lnTo>
                  <a:lnTo>
                    <a:pt x="64511" y="167041"/>
                  </a:lnTo>
                  <a:lnTo>
                    <a:pt x="65110" y="166592"/>
                  </a:lnTo>
                  <a:lnTo>
                    <a:pt x="65260" y="166592"/>
                  </a:lnTo>
                  <a:lnTo>
                    <a:pt x="65858" y="166892"/>
                  </a:lnTo>
                  <a:lnTo>
                    <a:pt x="66457" y="167041"/>
                  </a:lnTo>
                  <a:lnTo>
                    <a:pt x="65409" y="166443"/>
                  </a:lnTo>
                  <a:lnTo>
                    <a:pt x="65260" y="166293"/>
                  </a:lnTo>
                  <a:lnTo>
                    <a:pt x="65709" y="165844"/>
                  </a:lnTo>
                  <a:lnTo>
                    <a:pt x="66906" y="166293"/>
                  </a:lnTo>
                  <a:lnTo>
                    <a:pt x="67056" y="166293"/>
                  </a:lnTo>
                  <a:lnTo>
                    <a:pt x="67056" y="166143"/>
                  </a:lnTo>
                  <a:lnTo>
                    <a:pt x="66008" y="165694"/>
                  </a:lnTo>
                  <a:lnTo>
                    <a:pt x="66457" y="165095"/>
                  </a:lnTo>
                  <a:lnTo>
                    <a:pt x="66607" y="165245"/>
                  </a:lnTo>
                  <a:lnTo>
                    <a:pt x="67056" y="165395"/>
                  </a:lnTo>
                  <a:lnTo>
                    <a:pt x="67655" y="165545"/>
                  </a:lnTo>
                  <a:lnTo>
                    <a:pt x="67655" y="165395"/>
                  </a:lnTo>
                  <a:lnTo>
                    <a:pt x="66906" y="164946"/>
                  </a:lnTo>
                  <a:lnTo>
                    <a:pt x="66607" y="164946"/>
                  </a:lnTo>
                  <a:lnTo>
                    <a:pt x="66906" y="164646"/>
                  </a:lnTo>
                  <a:lnTo>
                    <a:pt x="67206" y="164497"/>
                  </a:lnTo>
                  <a:lnTo>
                    <a:pt x="67954" y="164646"/>
                  </a:lnTo>
                  <a:lnTo>
                    <a:pt x="67954" y="164497"/>
                  </a:lnTo>
                  <a:lnTo>
                    <a:pt x="67355" y="164197"/>
                  </a:lnTo>
                  <a:lnTo>
                    <a:pt x="67655" y="163898"/>
                  </a:lnTo>
                  <a:lnTo>
                    <a:pt x="67954" y="163748"/>
                  </a:lnTo>
                  <a:close/>
                  <a:moveTo>
                    <a:pt x="141446" y="163748"/>
                  </a:moveTo>
                  <a:lnTo>
                    <a:pt x="141745" y="163898"/>
                  </a:lnTo>
                  <a:lnTo>
                    <a:pt x="142045" y="164197"/>
                  </a:lnTo>
                  <a:lnTo>
                    <a:pt x="141446" y="164497"/>
                  </a:lnTo>
                  <a:lnTo>
                    <a:pt x="141446" y="164646"/>
                  </a:lnTo>
                  <a:lnTo>
                    <a:pt x="142194" y="164497"/>
                  </a:lnTo>
                  <a:lnTo>
                    <a:pt x="142494" y="164646"/>
                  </a:lnTo>
                  <a:lnTo>
                    <a:pt x="142793" y="164946"/>
                  </a:lnTo>
                  <a:lnTo>
                    <a:pt x="142643" y="164946"/>
                  </a:lnTo>
                  <a:lnTo>
                    <a:pt x="141745" y="165395"/>
                  </a:lnTo>
                  <a:lnTo>
                    <a:pt x="141895" y="165545"/>
                  </a:lnTo>
                  <a:lnTo>
                    <a:pt x="142344" y="165395"/>
                  </a:lnTo>
                  <a:lnTo>
                    <a:pt x="142793" y="165245"/>
                  </a:lnTo>
                  <a:lnTo>
                    <a:pt x="142943" y="165095"/>
                  </a:lnTo>
                  <a:lnTo>
                    <a:pt x="143542" y="165694"/>
                  </a:lnTo>
                  <a:lnTo>
                    <a:pt x="142344" y="166143"/>
                  </a:lnTo>
                  <a:lnTo>
                    <a:pt x="142344" y="166293"/>
                  </a:lnTo>
                  <a:lnTo>
                    <a:pt x="142494" y="166293"/>
                  </a:lnTo>
                  <a:lnTo>
                    <a:pt x="143691" y="165844"/>
                  </a:lnTo>
                  <a:lnTo>
                    <a:pt x="144140" y="166293"/>
                  </a:lnTo>
                  <a:lnTo>
                    <a:pt x="143991" y="166443"/>
                  </a:lnTo>
                  <a:lnTo>
                    <a:pt x="142943" y="167041"/>
                  </a:lnTo>
                  <a:lnTo>
                    <a:pt x="143093" y="167041"/>
                  </a:lnTo>
                  <a:lnTo>
                    <a:pt x="143542" y="166892"/>
                  </a:lnTo>
                  <a:lnTo>
                    <a:pt x="144140" y="166592"/>
                  </a:lnTo>
                  <a:lnTo>
                    <a:pt x="144440" y="166592"/>
                  </a:lnTo>
                  <a:lnTo>
                    <a:pt x="145038" y="167041"/>
                  </a:lnTo>
                  <a:lnTo>
                    <a:pt x="144140" y="167490"/>
                  </a:lnTo>
                  <a:lnTo>
                    <a:pt x="143542" y="167939"/>
                  </a:lnTo>
                  <a:lnTo>
                    <a:pt x="143542" y="168089"/>
                  </a:lnTo>
                  <a:lnTo>
                    <a:pt x="144589" y="167490"/>
                  </a:lnTo>
                  <a:lnTo>
                    <a:pt x="145188" y="167191"/>
                  </a:lnTo>
                  <a:lnTo>
                    <a:pt x="145787" y="167790"/>
                  </a:lnTo>
                  <a:lnTo>
                    <a:pt x="145338" y="168089"/>
                  </a:lnTo>
                  <a:lnTo>
                    <a:pt x="143991" y="168837"/>
                  </a:lnTo>
                  <a:lnTo>
                    <a:pt x="143991" y="168987"/>
                  </a:lnTo>
                  <a:lnTo>
                    <a:pt x="145487" y="168239"/>
                  </a:lnTo>
                  <a:lnTo>
                    <a:pt x="145936" y="168089"/>
                  </a:lnTo>
                  <a:lnTo>
                    <a:pt x="146535" y="168538"/>
                  </a:lnTo>
                  <a:lnTo>
                    <a:pt x="146236" y="168837"/>
                  </a:lnTo>
                  <a:lnTo>
                    <a:pt x="144440" y="169736"/>
                  </a:lnTo>
                  <a:lnTo>
                    <a:pt x="144440" y="169885"/>
                  </a:lnTo>
                  <a:lnTo>
                    <a:pt x="145188" y="169586"/>
                  </a:lnTo>
                  <a:lnTo>
                    <a:pt x="145936" y="169286"/>
                  </a:lnTo>
                  <a:lnTo>
                    <a:pt x="146685" y="168837"/>
                  </a:lnTo>
                  <a:lnTo>
                    <a:pt x="147433" y="169436"/>
                  </a:lnTo>
                  <a:lnTo>
                    <a:pt x="146535" y="169885"/>
                  </a:lnTo>
                  <a:lnTo>
                    <a:pt x="145787" y="170334"/>
                  </a:lnTo>
                  <a:lnTo>
                    <a:pt x="145038" y="170783"/>
                  </a:lnTo>
                  <a:lnTo>
                    <a:pt x="145787" y="170634"/>
                  </a:lnTo>
                  <a:lnTo>
                    <a:pt x="146685" y="170185"/>
                  </a:lnTo>
                  <a:lnTo>
                    <a:pt x="147583" y="169586"/>
                  </a:lnTo>
                  <a:lnTo>
                    <a:pt x="148481" y="170484"/>
                  </a:lnTo>
                  <a:lnTo>
                    <a:pt x="147583" y="170933"/>
                  </a:lnTo>
                  <a:lnTo>
                    <a:pt x="146086" y="171681"/>
                  </a:lnTo>
                  <a:lnTo>
                    <a:pt x="146086" y="171831"/>
                  </a:lnTo>
                  <a:lnTo>
                    <a:pt x="146834" y="171681"/>
                  </a:lnTo>
                  <a:lnTo>
                    <a:pt x="147433" y="171382"/>
                  </a:lnTo>
                  <a:lnTo>
                    <a:pt x="148631" y="170634"/>
                  </a:lnTo>
                  <a:lnTo>
                    <a:pt x="149379" y="171382"/>
                  </a:lnTo>
                  <a:lnTo>
                    <a:pt x="148032" y="171981"/>
                  </a:lnTo>
                  <a:lnTo>
                    <a:pt x="147283" y="172280"/>
                  </a:lnTo>
                  <a:lnTo>
                    <a:pt x="146535" y="172879"/>
                  </a:lnTo>
                  <a:lnTo>
                    <a:pt x="146535" y="173028"/>
                  </a:lnTo>
                  <a:lnTo>
                    <a:pt x="147433" y="172579"/>
                  </a:lnTo>
                  <a:lnTo>
                    <a:pt x="148182" y="172130"/>
                  </a:lnTo>
                  <a:lnTo>
                    <a:pt x="149529" y="171532"/>
                  </a:lnTo>
                  <a:lnTo>
                    <a:pt x="150127" y="172130"/>
                  </a:lnTo>
                  <a:lnTo>
                    <a:pt x="149080" y="172729"/>
                  </a:lnTo>
                  <a:lnTo>
                    <a:pt x="147283" y="173777"/>
                  </a:lnTo>
                  <a:lnTo>
                    <a:pt x="147283" y="173927"/>
                  </a:lnTo>
                  <a:lnTo>
                    <a:pt x="147433" y="173927"/>
                  </a:lnTo>
                  <a:lnTo>
                    <a:pt x="148331" y="173627"/>
                  </a:lnTo>
                  <a:lnTo>
                    <a:pt x="149080" y="173178"/>
                  </a:lnTo>
                  <a:lnTo>
                    <a:pt x="150277" y="172430"/>
                  </a:lnTo>
                  <a:lnTo>
                    <a:pt x="147283" y="174376"/>
                  </a:lnTo>
                  <a:lnTo>
                    <a:pt x="144290" y="176172"/>
                  </a:lnTo>
                  <a:lnTo>
                    <a:pt x="141296" y="165395"/>
                  </a:lnTo>
                  <a:lnTo>
                    <a:pt x="140997" y="164347"/>
                  </a:lnTo>
                  <a:lnTo>
                    <a:pt x="140847" y="163898"/>
                  </a:lnTo>
                  <a:lnTo>
                    <a:pt x="141446" y="163748"/>
                  </a:lnTo>
                  <a:close/>
                  <a:moveTo>
                    <a:pt x="69002" y="165844"/>
                  </a:moveTo>
                  <a:lnTo>
                    <a:pt x="73342" y="168239"/>
                  </a:lnTo>
                  <a:lnTo>
                    <a:pt x="77683" y="170185"/>
                  </a:lnTo>
                  <a:lnTo>
                    <a:pt x="82323" y="171981"/>
                  </a:lnTo>
                  <a:lnTo>
                    <a:pt x="87113" y="173328"/>
                  </a:lnTo>
                  <a:lnTo>
                    <a:pt x="82024" y="183207"/>
                  </a:lnTo>
                  <a:lnTo>
                    <a:pt x="77982" y="181859"/>
                  </a:lnTo>
                  <a:lnTo>
                    <a:pt x="73791" y="180363"/>
                  </a:lnTo>
                  <a:lnTo>
                    <a:pt x="69900" y="178716"/>
                  </a:lnTo>
                  <a:lnTo>
                    <a:pt x="66008" y="176770"/>
                  </a:lnTo>
                  <a:lnTo>
                    <a:pt x="69002" y="165844"/>
                  </a:lnTo>
                  <a:close/>
                  <a:moveTo>
                    <a:pt x="140398" y="165844"/>
                  </a:moveTo>
                  <a:lnTo>
                    <a:pt x="143392" y="176621"/>
                  </a:lnTo>
                  <a:lnTo>
                    <a:pt x="139500" y="178567"/>
                  </a:lnTo>
                  <a:lnTo>
                    <a:pt x="135609" y="180363"/>
                  </a:lnTo>
                  <a:lnTo>
                    <a:pt x="131567" y="181859"/>
                  </a:lnTo>
                  <a:lnTo>
                    <a:pt x="127376" y="183207"/>
                  </a:lnTo>
                  <a:lnTo>
                    <a:pt x="122437" y="173328"/>
                  </a:lnTo>
                  <a:lnTo>
                    <a:pt x="127077" y="171981"/>
                  </a:lnTo>
                  <a:lnTo>
                    <a:pt x="131717" y="170185"/>
                  </a:lnTo>
                  <a:lnTo>
                    <a:pt x="136058" y="168239"/>
                  </a:lnTo>
                  <a:lnTo>
                    <a:pt x="140398" y="165844"/>
                  </a:lnTo>
                  <a:close/>
                  <a:moveTo>
                    <a:pt x="89358" y="172280"/>
                  </a:moveTo>
                  <a:lnTo>
                    <a:pt x="89358" y="172879"/>
                  </a:lnTo>
                  <a:lnTo>
                    <a:pt x="89508" y="173927"/>
                  </a:lnTo>
                  <a:lnTo>
                    <a:pt x="90106" y="185152"/>
                  </a:lnTo>
                  <a:lnTo>
                    <a:pt x="86514" y="184404"/>
                  </a:lnTo>
                  <a:lnTo>
                    <a:pt x="83071" y="183506"/>
                  </a:lnTo>
                  <a:lnTo>
                    <a:pt x="84568" y="183656"/>
                  </a:lnTo>
                  <a:lnTo>
                    <a:pt x="85466" y="183805"/>
                  </a:lnTo>
                  <a:lnTo>
                    <a:pt x="86364" y="183955"/>
                  </a:lnTo>
                  <a:lnTo>
                    <a:pt x="86514" y="183805"/>
                  </a:lnTo>
                  <a:lnTo>
                    <a:pt x="84419" y="183356"/>
                  </a:lnTo>
                  <a:lnTo>
                    <a:pt x="83221" y="183207"/>
                  </a:lnTo>
                  <a:lnTo>
                    <a:pt x="83670" y="182309"/>
                  </a:lnTo>
                  <a:lnTo>
                    <a:pt x="85017" y="182458"/>
                  </a:lnTo>
                  <a:lnTo>
                    <a:pt x="85915" y="182608"/>
                  </a:lnTo>
                  <a:lnTo>
                    <a:pt x="86963" y="182758"/>
                  </a:lnTo>
                  <a:lnTo>
                    <a:pt x="86963" y="182608"/>
                  </a:lnTo>
                  <a:lnTo>
                    <a:pt x="85915" y="182309"/>
                  </a:lnTo>
                  <a:lnTo>
                    <a:pt x="85017" y="182159"/>
                  </a:lnTo>
                  <a:lnTo>
                    <a:pt x="83820" y="182009"/>
                  </a:lnTo>
                  <a:lnTo>
                    <a:pt x="84119" y="181261"/>
                  </a:lnTo>
                  <a:lnTo>
                    <a:pt x="85616" y="181560"/>
                  </a:lnTo>
                  <a:lnTo>
                    <a:pt x="86963" y="181560"/>
                  </a:lnTo>
                  <a:lnTo>
                    <a:pt x="86963" y="181410"/>
                  </a:lnTo>
                  <a:lnTo>
                    <a:pt x="85317" y="181111"/>
                  </a:lnTo>
                  <a:lnTo>
                    <a:pt x="84269" y="180961"/>
                  </a:lnTo>
                  <a:lnTo>
                    <a:pt x="84868" y="179914"/>
                  </a:lnTo>
                  <a:lnTo>
                    <a:pt x="86215" y="180213"/>
                  </a:lnTo>
                  <a:lnTo>
                    <a:pt x="87712" y="180213"/>
                  </a:lnTo>
                  <a:lnTo>
                    <a:pt x="87712" y="180063"/>
                  </a:lnTo>
                  <a:lnTo>
                    <a:pt x="86813" y="179914"/>
                  </a:lnTo>
                  <a:lnTo>
                    <a:pt x="85915" y="179764"/>
                  </a:lnTo>
                  <a:lnTo>
                    <a:pt x="85017" y="179614"/>
                  </a:lnTo>
                  <a:lnTo>
                    <a:pt x="85466" y="178716"/>
                  </a:lnTo>
                  <a:lnTo>
                    <a:pt x="86364" y="179016"/>
                  </a:lnTo>
                  <a:lnTo>
                    <a:pt x="87113" y="179165"/>
                  </a:lnTo>
                  <a:lnTo>
                    <a:pt x="87861" y="179165"/>
                  </a:lnTo>
                  <a:lnTo>
                    <a:pt x="87861" y="179016"/>
                  </a:lnTo>
                  <a:lnTo>
                    <a:pt x="85915" y="178716"/>
                  </a:lnTo>
                  <a:lnTo>
                    <a:pt x="85466" y="178567"/>
                  </a:lnTo>
                  <a:lnTo>
                    <a:pt x="85915" y="177818"/>
                  </a:lnTo>
                  <a:lnTo>
                    <a:pt x="86364" y="177968"/>
                  </a:lnTo>
                  <a:lnTo>
                    <a:pt x="87113" y="177968"/>
                  </a:lnTo>
                  <a:lnTo>
                    <a:pt x="88011" y="178118"/>
                  </a:lnTo>
                  <a:lnTo>
                    <a:pt x="88011" y="177968"/>
                  </a:lnTo>
                  <a:lnTo>
                    <a:pt x="86813" y="177668"/>
                  </a:lnTo>
                  <a:lnTo>
                    <a:pt x="86065" y="177668"/>
                  </a:lnTo>
                  <a:lnTo>
                    <a:pt x="86364" y="176920"/>
                  </a:lnTo>
                  <a:lnTo>
                    <a:pt x="87262" y="177070"/>
                  </a:lnTo>
                  <a:lnTo>
                    <a:pt x="88161" y="177070"/>
                  </a:lnTo>
                  <a:lnTo>
                    <a:pt x="88161" y="176920"/>
                  </a:lnTo>
                  <a:lnTo>
                    <a:pt x="87412" y="176770"/>
                  </a:lnTo>
                  <a:lnTo>
                    <a:pt x="86514" y="176621"/>
                  </a:lnTo>
                  <a:lnTo>
                    <a:pt x="86813" y="175872"/>
                  </a:lnTo>
                  <a:lnTo>
                    <a:pt x="87562" y="176022"/>
                  </a:lnTo>
                  <a:lnTo>
                    <a:pt x="88310" y="176022"/>
                  </a:lnTo>
                  <a:lnTo>
                    <a:pt x="88310" y="175872"/>
                  </a:lnTo>
                  <a:lnTo>
                    <a:pt x="87113" y="175723"/>
                  </a:lnTo>
                  <a:lnTo>
                    <a:pt x="86963" y="175723"/>
                  </a:lnTo>
                  <a:lnTo>
                    <a:pt x="87262" y="174974"/>
                  </a:lnTo>
                  <a:lnTo>
                    <a:pt x="88610" y="175124"/>
                  </a:lnTo>
                  <a:lnTo>
                    <a:pt x="88610" y="174974"/>
                  </a:lnTo>
                  <a:lnTo>
                    <a:pt x="87412" y="174825"/>
                  </a:lnTo>
                  <a:lnTo>
                    <a:pt x="87712" y="174226"/>
                  </a:lnTo>
                  <a:lnTo>
                    <a:pt x="88011" y="174226"/>
                  </a:lnTo>
                  <a:lnTo>
                    <a:pt x="88909" y="174076"/>
                  </a:lnTo>
                  <a:lnTo>
                    <a:pt x="89059" y="174076"/>
                  </a:lnTo>
                  <a:lnTo>
                    <a:pt x="88909" y="173927"/>
                  </a:lnTo>
                  <a:lnTo>
                    <a:pt x="87861" y="173927"/>
                  </a:lnTo>
                  <a:lnTo>
                    <a:pt x="88011" y="173627"/>
                  </a:lnTo>
                  <a:lnTo>
                    <a:pt x="88161" y="173178"/>
                  </a:lnTo>
                  <a:lnTo>
                    <a:pt x="88909" y="173178"/>
                  </a:lnTo>
                  <a:lnTo>
                    <a:pt x="88909" y="173028"/>
                  </a:lnTo>
                  <a:lnTo>
                    <a:pt x="88310" y="173028"/>
                  </a:lnTo>
                  <a:lnTo>
                    <a:pt x="88460" y="172729"/>
                  </a:lnTo>
                  <a:lnTo>
                    <a:pt x="88610" y="172280"/>
                  </a:lnTo>
                  <a:close/>
                  <a:moveTo>
                    <a:pt x="120790" y="172280"/>
                  </a:moveTo>
                  <a:lnTo>
                    <a:pt x="120940" y="172729"/>
                  </a:lnTo>
                  <a:lnTo>
                    <a:pt x="121090" y="173028"/>
                  </a:lnTo>
                  <a:lnTo>
                    <a:pt x="120491" y="173028"/>
                  </a:lnTo>
                  <a:lnTo>
                    <a:pt x="120491" y="173178"/>
                  </a:lnTo>
                  <a:lnTo>
                    <a:pt x="121239" y="173178"/>
                  </a:lnTo>
                  <a:lnTo>
                    <a:pt x="121389" y="173627"/>
                  </a:lnTo>
                  <a:lnTo>
                    <a:pt x="121539" y="173927"/>
                  </a:lnTo>
                  <a:lnTo>
                    <a:pt x="120491" y="173927"/>
                  </a:lnTo>
                  <a:lnTo>
                    <a:pt x="120491" y="174076"/>
                  </a:lnTo>
                  <a:lnTo>
                    <a:pt x="121389" y="174226"/>
                  </a:lnTo>
                  <a:lnTo>
                    <a:pt x="121688" y="174226"/>
                  </a:lnTo>
                  <a:lnTo>
                    <a:pt x="121988" y="174825"/>
                  </a:lnTo>
                  <a:lnTo>
                    <a:pt x="120790" y="174974"/>
                  </a:lnTo>
                  <a:lnTo>
                    <a:pt x="120790" y="175124"/>
                  </a:lnTo>
                  <a:lnTo>
                    <a:pt x="122138" y="174974"/>
                  </a:lnTo>
                  <a:lnTo>
                    <a:pt x="122437" y="175723"/>
                  </a:lnTo>
                  <a:lnTo>
                    <a:pt x="122287" y="175723"/>
                  </a:lnTo>
                  <a:lnTo>
                    <a:pt x="121090" y="175872"/>
                  </a:lnTo>
                  <a:lnTo>
                    <a:pt x="121090" y="176022"/>
                  </a:lnTo>
                  <a:lnTo>
                    <a:pt x="121838" y="176022"/>
                  </a:lnTo>
                  <a:lnTo>
                    <a:pt x="122587" y="175872"/>
                  </a:lnTo>
                  <a:lnTo>
                    <a:pt x="122886" y="176621"/>
                  </a:lnTo>
                  <a:lnTo>
                    <a:pt x="122138" y="176770"/>
                  </a:lnTo>
                  <a:lnTo>
                    <a:pt x="121239" y="176920"/>
                  </a:lnTo>
                  <a:lnTo>
                    <a:pt x="121239" y="177070"/>
                  </a:lnTo>
                  <a:lnTo>
                    <a:pt x="122138" y="177070"/>
                  </a:lnTo>
                  <a:lnTo>
                    <a:pt x="123036" y="176920"/>
                  </a:lnTo>
                  <a:lnTo>
                    <a:pt x="123485" y="177668"/>
                  </a:lnTo>
                  <a:lnTo>
                    <a:pt x="122736" y="177668"/>
                  </a:lnTo>
                  <a:lnTo>
                    <a:pt x="121389" y="177968"/>
                  </a:lnTo>
                  <a:lnTo>
                    <a:pt x="121389" y="178118"/>
                  </a:lnTo>
                  <a:lnTo>
                    <a:pt x="122287" y="177968"/>
                  </a:lnTo>
                  <a:lnTo>
                    <a:pt x="123185" y="177968"/>
                  </a:lnTo>
                  <a:lnTo>
                    <a:pt x="123634" y="177818"/>
                  </a:lnTo>
                  <a:lnTo>
                    <a:pt x="123934" y="178567"/>
                  </a:lnTo>
                  <a:lnTo>
                    <a:pt x="123485" y="178716"/>
                  </a:lnTo>
                  <a:lnTo>
                    <a:pt x="121539" y="179016"/>
                  </a:lnTo>
                  <a:lnTo>
                    <a:pt x="121539" y="179165"/>
                  </a:lnTo>
                  <a:lnTo>
                    <a:pt x="122287" y="179165"/>
                  </a:lnTo>
                  <a:lnTo>
                    <a:pt x="123036" y="179016"/>
                  </a:lnTo>
                  <a:lnTo>
                    <a:pt x="124083" y="178716"/>
                  </a:lnTo>
                  <a:lnTo>
                    <a:pt x="124532" y="179614"/>
                  </a:lnTo>
                  <a:lnTo>
                    <a:pt x="123634" y="179764"/>
                  </a:lnTo>
                  <a:lnTo>
                    <a:pt x="122736" y="179914"/>
                  </a:lnTo>
                  <a:lnTo>
                    <a:pt x="121838" y="180063"/>
                  </a:lnTo>
                  <a:lnTo>
                    <a:pt x="121838" y="180213"/>
                  </a:lnTo>
                  <a:lnTo>
                    <a:pt x="123185" y="180213"/>
                  </a:lnTo>
                  <a:lnTo>
                    <a:pt x="124532" y="179914"/>
                  </a:lnTo>
                  <a:lnTo>
                    <a:pt x="125131" y="180961"/>
                  </a:lnTo>
                  <a:lnTo>
                    <a:pt x="124233" y="181111"/>
                  </a:lnTo>
                  <a:lnTo>
                    <a:pt x="122437" y="181410"/>
                  </a:lnTo>
                  <a:lnTo>
                    <a:pt x="122437" y="181560"/>
                  </a:lnTo>
                  <a:lnTo>
                    <a:pt x="123784" y="181560"/>
                  </a:lnTo>
                  <a:lnTo>
                    <a:pt x="125281" y="181261"/>
                  </a:lnTo>
                  <a:lnTo>
                    <a:pt x="125730" y="182009"/>
                  </a:lnTo>
                  <a:lnTo>
                    <a:pt x="124383" y="182159"/>
                  </a:lnTo>
                  <a:lnTo>
                    <a:pt x="123485" y="182309"/>
                  </a:lnTo>
                  <a:lnTo>
                    <a:pt x="122437" y="182608"/>
                  </a:lnTo>
                  <a:lnTo>
                    <a:pt x="122437" y="182758"/>
                  </a:lnTo>
                  <a:lnTo>
                    <a:pt x="122587" y="182758"/>
                  </a:lnTo>
                  <a:lnTo>
                    <a:pt x="123485" y="182608"/>
                  </a:lnTo>
                  <a:lnTo>
                    <a:pt x="124383" y="182458"/>
                  </a:lnTo>
                  <a:lnTo>
                    <a:pt x="125730" y="182309"/>
                  </a:lnTo>
                  <a:lnTo>
                    <a:pt x="126179" y="183207"/>
                  </a:lnTo>
                  <a:lnTo>
                    <a:pt x="124981" y="183356"/>
                  </a:lnTo>
                  <a:lnTo>
                    <a:pt x="123036" y="183805"/>
                  </a:lnTo>
                  <a:lnTo>
                    <a:pt x="122886" y="183805"/>
                  </a:lnTo>
                  <a:lnTo>
                    <a:pt x="123036" y="183955"/>
                  </a:lnTo>
                  <a:lnTo>
                    <a:pt x="123934" y="183805"/>
                  </a:lnTo>
                  <a:lnTo>
                    <a:pt x="124832" y="183656"/>
                  </a:lnTo>
                  <a:lnTo>
                    <a:pt x="126329" y="183506"/>
                  </a:lnTo>
                  <a:lnTo>
                    <a:pt x="126478" y="183506"/>
                  </a:lnTo>
                  <a:lnTo>
                    <a:pt x="122886" y="184404"/>
                  </a:lnTo>
                  <a:lnTo>
                    <a:pt x="119294" y="185152"/>
                  </a:lnTo>
                  <a:lnTo>
                    <a:pt x="120042" y="173927"/>
                  </a:lnTo>
                  <a:lnTo>
                    <a:pt x="120042" y="172879"/>
                  </a:lnTo>
                  <a:lnTo>
                    <a:pt x="120042" y="172280"/>
                  </a:lnTo>
                  <a:close/>
                  <a:moveTo>
                    <a:pt x="90406" y="174076"/>
                  </a:moveTo>
                  <a:lnTo>
                    <a:pt x="94746" y="174825"/>
                  </a:lnTo>
                  <a:lnTo>
                    <a:pt x="99237" y="175274"/>
                  </a:lnTo>
                  <a:lnTo>
                    <a:pt x="100883" y="186350"/>
                  </a:lnTo>
                  <a:lnTo>
                    <a:pt x="95944" y="185901"/>
                  </a:lnTo>
                  <a:lnTo>
                    <a:pt x="91154" y="185302"/>
                  </a:lnTo>
                  <a:lnTo>
                    <a:pt x="90406" y="174076"/>
                  </a:lnTo>
                  <a:close/>
                  <a:moveTo>
                    <a:pt x="118994" y="174076"/>
                  </a:moveTo>
                  <a:lnTo>
                    <a:pt x="118246" y="185302"/>
                  </a:lnTo>
                  <a:lnTo>
                    <a:pt x="113756" y="185901"/>
                  </a:lnTo>
                  <a:lnTo>
                    <a:pt x="109265" y="186350"/>
                  </a:lnTo>
                  <a:lnTo>
                    <a:pt x="110762" y="175274"/>
                  </a:lnTo>
                  <a:lnTo>
                    <a:pt x="114953" y="174825"/>
                  </a:lnTo>
                  <a:lnTo>
                    <a:pt x="118994" y="174076"/>
                  </a:lnTo>
                  <a:close/>
                  <a:moveTo>
                    <a:pt x="15716" y="108218"/>
                  </a:moveTo>
                  <a:lnTo>
                    <a:pt x="19608" y="108816"/>
                  </a:lnTo>
                  <a:lnTo>
                    <a:pt x="20057" y="113905"/>
                  </a:lnTo>
                  <a:lnTo>
                    <a:pt x="20805" y="118845"/>
                  </a:lnTo>
                  <a:lnTo>
                    <a:pt x="21703" y="123635"/>
                  </a:lnTo>
                  <a:lnTo>
                    <a:pt x="22901" y="128424"/>
                  </a:lnTo>
                  <a:lnTo>
                    <a:pt x="24398" y="133064"/>
                  </a:lnTo>
                  <a:lnTo>
                    <a:pt x="26194" y="137555"/>
                  </a:lnTo>
                  <a:lnTo>
                    <a:pt x="28140" y="141895"/>
                  </a:lnTo>
                  <a:lnTo>
                    <a:pt x="30385" y="146236"/>
                  </a:lnTo>
                  <a:lnTo>
                    <a:pt x="32780" y="150277"/>
                  </a:lnTo>
                  <a:lnTo>
                    <a:pt x="35474" y="154319"/>
                  </a:lnTo>
                  <a:lnTo>
                    <a:pt x="38318" y="158061"/>
                  </a:lnTo>
                  <a:lnTo>
                    <a:pt x="41461" y="161653"/>
                  </a:lnTo>
                  <a:lnTo>
                    <a:pt x="44754" y="165095"/>
                  </a:lnTo>
                  <a:lnTo>
                    <a:pt x="48196" y="168388"/>
                  </a:lnTo>
                  <a:lnTo>
                    <a:pt x="51938" y="171382"/>
                  </a:lnTo>
                  <a:lnTo>
                    <a:pt x="55680" y="174376"/>
                  </a:lnTo>
                  <a:lnTo>
                    <a:pt x="56129" y="174675"/>
                  </a:lnTo>
                  <a:lnTo>
                    <a:pt x="57177" y="175573"/>
                  </a:lnTo>
                  <a:lnTo>
                    <a:pt x="58375" y="176321"/>
                  </a:lnTo>
                  <a:lnTo>
                    <a:pt x="61218" y="177968"/>
                  </a:lnTo>
                  <a:lnTo>
                    <a:pt x="64661" y="179764"/>
                  </a:lnTo>
                  <a:lnTo>
                    <a:pt x="64960" y="179914"/>
                  </a:lnTo>
                  <a:lnTo>
                    <a:pt x="64960" y="180063"/>
                  </a:lnTo>
                  <a:lnTo>
                    <a:pt x="65110" y="180063"/>
                  </a:lnTo>
                  <a:lnTo>
                    <a:pt x="68852" y="181859"/>
                  </a:lnTo>
                  <a:lnTo>
                    <a:pt x="72594" y="183656"/>
                  </a:lnTo>
                  <a:lnTo>
                    <a:pt x="76486" y="185003"/>
                  </a:lnTo>
                  <a:lnTo>
                    <a:pt x="80527" y="186350"/>
                  </a:lnTo>
                  <a:lnTo>
                    <a:pt x="80976" y="186500"/>
                  </a:lnTo>
                  <a:lnTo>
                    <a:pt x="82323" y="186949"/>
                  </a:lnTo>
                  <a:lnTo>
                    <a:pt x="83820" y="187398"/>
                  </a:lnTo>
                  <a:lnTo>
                    <a:pt x="86963" y="187996"/>
                  </a:lnTo>
                  <a:lnTo>
                    <a:pt x="90555" y="188745"/>
                  </a:lnTo>
                  <a:lnTo>
                    <a:pt x="94148" y="189194"/>
                  </a:lnTo>
                  <a:lnTo>
                    <a:pt x="97740" y="189643"/>
                  </a:lnTo>
                  <a:lnTo>
                    <a:pt x="101482" y="189792"/>
                  </a:lnTo>
                  <a:lnTo>
                    <a:pt x="102081" y="193684"/>
                  </a:lnTo>
                  <a:lnTo>
                    <a:pt x="97740" y="193534"/>
                  </a:lnTo>
                  <a:lnTo>
                    <a:pt x="93399" y="193085"/>
                  </a:lnTo>
                  <a:lnTo>
                    <a:pt x="89208" y="192487"/>
                  </a:lnTo>
                  <a:lnTo>
                    <a:pt x="85017" y="191589"/>
                  </a:lnTo>
                  <a:lnTo>
                    <a:pt x="80976" y="190541"/>
                  </a:lnTo>
                  <a:lnTo>
                    <a:pt x="76935" y="189343"/>
                  </a:lnTo>
                  <a:lnTo>
                    <a:pt x="72893" y="187996"/>
                  </a:lnTo>
                  <a:lnTo>
                    <a:pt x="69151" y="186350"/>
                  </a:lnTo>
                  <a:lnTo>
                    <a:pt x="65409" y="184554"/>
                  </a:lnTo>
                  <a:lnTo>
                    <a:pt x="61667" y="182758"/>
                  </a:lnTo>
                  <a:lnTo>
                    <a:pt x="58075" y="180662"/>
                  </a:lnTo>
                  <a:lnTo>
                    <a:pt x="54633" y="178417"/>
                  </a:lnTo>
                  <a:lnTo>
                    <a:pt x="51340" y="176022"/>
                  </a:lnTo>
                  <a:lnTo>
                    <a:pt x="48196" y="173477"/>
                  </a:lnTo>
                  <a:lnTo>
                    <a:pt x="45053" y="170783"/>
                  </a:lnTo>
                  <a:lnTo>
                    <a:pt x="42060" y="167939"/>
                  </a:lnTo>
                  <a:lnTo>
                    <a:pt x="39216" y="164946"/>
                  </a:lnTo>
                  <a:lnTo>
                    <a:pt x="36522" y="161952"/>
                  </a:lnTo>
                  <a:lnTo>
                    <a:pt x="33977" y="158809"/>
                  </a:lnTo>
                  <a:lnTo>
                    <a:pt x="31582" y="155366"/>
                  </a:lnTo>
                  <a:lnTo>
                    <a:pt x="29187" y="152073"/>
                  </a:lnTo>
                  <a:lnTo>
                    <a:pt x="27092" y="148481"/>
                  </a:lnTo>
                  <a:lnTo>
                    <a:pt x="25146" y="144889"/>
                  </a:lnTo>
                  <a:lnTo>
                    <a:pt x="23350" y="141147"/>
                  </a:lnTo>
                  <a:lnTo>
                    <a:pt x="21853" y="137255"/>
                  </a:lnTo>
                  <a:lnTo>
                    <a:pt x="20356" y="133364"/>
                  </a:lnTo>
                  <a:lnTo>
                    <a:pt x="19159" y="129322"/>
                  </a:lnTo>
                  <a:lnTo>
                    <a:pt x="18111" y="125281"/>
                  </a:lnTo>
                  <a:lnTo>
                    <a:pt x="17213" y="121090"/>
                  </a:lnTo>
                  <a:lnTo>
                    <a:pt x="16465" y="116899"/>
                  </a:lnTo>
                  <a:lnTo>
                    <a:pt x="16016" y="112558"/>
                  </a:lnTo>
                  <a:lnTo>
                    <a:pt x="15716" y="108218"/>
                  </a:lnTo>
                  <a:close/>
                  <a:moveTo>
                    <a:pt x="193684" y="107469"/>
                  </a:moveTo>
                  <a:lnTo>
                    <a:pt x="193534" y="111810"/>
                  </a:lnTo>
                  <a:lnTo>
                    <a:pt x="193085" y="116001"/>
                  </a:lnTo>
                  <a:lnTo>
                    <a:pt x="192337" y="120342"/>
                  </a:lnTo>
                  <a:lnTo>
                    <a:pt x="191588" y="124383"/>
                  </a:lnTo>
                  <a:lnTo>
                    <a:pt x="190541" y="128574"/>
                  </a:lnTo>
                  <a:lnTo>
                    <a:pt x="189343" y="132615"/>
                  </a:lnTo>
                  <a:lnTo>
                    <a:pt x="187846" y="136507"/>
                  </a:lnTo>
                  <a:lnTo>
                    <a:pt x="186350" y="140399"/>
                  </a:lnTo>
                  <a:lnTo>
                    <a:pt x="184553" y="144140"/>
                  </a:lnTo>
                  <a:lnTo>
                    <a:pt x="182608" y="147733"/>
                  </a:lnTo>
                  <a:lnTo>
                    <a:pt x="180512" y="151325"/>
                  </a:lnTo>
                  <a:lnTo>
                    <a:pt x="178267" y="154768"/>
                  </a:lnTo>
                  <a:lnTo>
                    <a:pt x="175872" y="158061"/>
                  </a:lnTo>
                  <a:lnTo>
                    <a:pt x="173477" y="161354"/>
                  </a:lnTo>
                  <a:lnTo>
                    <a:pt x="170783" y="164347"/>
                  </a:lnTo>
                  <a:lnTo>
                    <a:pt x="167939" y="167341"/>
                  </a:lnTo>
                  <a:lnTo>
                    <a:pt x="164946" y="170185"/>
                  </a:lnTo>
                  <a:lnTo>
                    <a:pt x="161952" y="172879"/>
                  </a:lnTo>
                  <a:lnTo>
                    <a:pt x="158659" y="175573"/>
                  </a:lnTo>
                  <a:lnTo>
                    <a:pt x="155366" y="177968"/>
                  </a:lnTo>
                  <a:lnTo>
                    <a:pt x="151924" y="180213"/>
                  </a:lnTo>
                  <a:lnTo>
                    <a:pt x="148481" y="182309"/>
                  </a:lnTo>
                  <a:lnTo>
                    <a:pt x="144739" y="184254"/>
                  </a:lnTo>
                  <a:lnTo>
                    <a:pt x="140997" y="186050"/>
                  </a:lnTo>
                  <a:lnTo>
                    <a:pt x="137255" y="187697"/>
                  </a:lnTo>
                  <a:lnTo>
                    <a:pt x="133214" y="189044"/>
                  </a:lnTo>
                  <a:lnTo>
                    <a:pt x="129322" y="190391"/>
                  </a:lnTo>
                  <a:lnTo>
                    <a:pt x="125131" y="191439"/>
                  </a:lnTo>
                  <a:lnTo>
                    <a:pt x="121090" y="192337"/>
                  </a:lnTo>
                  <a:lnTo>
                    <a:pt x="116899" y="192936"/>
                  </a:lnTo>
                  <a:lnTo>
                    <a:pt x="112558" y="193385"/>
                  </a:lnTo>
                  <a:lnTo>
                    <a:pt x="108217" y="193684"/>
                  </a:lnTo>
                  <a:lnTo>
                    <a:pt x="108816" y="189792"/>
                  </a:lnTo>
                  <a:lnTo>
                    <a:pt x="112109" y="189493"/>
                  </a:lnTo>
                  <a:lnTo>
                    <a:pt x="115552" y="189194"/>
                  </a:lnTo>
                  <a:lnTo>
                    <a:pt x="118845" y="188745"/>
                  </a:lnTo>
                  <a:lnTo>
                    <a:pt x="122138" y="187996"/>
                  </a:lnTo>
                  <a:lnTo>
                    <a:pt x="125430" y="187398"/>
                  </a:lnTo>
                  <a:lnTo>
                    <a:pt x="127077" y="186949"/>
                  </a:lnTo>
                  <a:lnTo>
                    <a:pt x="128424" y="186500"/>
                  </a:lnTo>
                  <a:lnTo>
                    <a:pt x="128873" y="186350"/>
                  </a:lnTo>
                  <a:lnTo>
                    <a:pt x="132615" y="185152"/>
                  </a:lnTo>
                  <a:lnTo>
                    <a:pt x="136357" y="183805"/>
                  </a:lnTo>
                  <a:lnTo>
                    <a:pt x="139949" y="182309"/>
                  </a:lnTo>
                  <a:lnTo>
                    <a:pt x="143392" y="180512"/>
                  </a:lnTo>
                  <a:lnTo>
                    <a:pt x="144290" y="180063"/>
                  </a:lnTo>
                  <a:lnTo>
                    <a:pt x="144889" y="179764"/>
                  </a:lnTo>
                  <a:lnTo>
                    <a:pt x="148182" y="177968"/>
                  </a:lnTo>
                  <a:lnTo>
                    <a:pt x="151025" y="176321"/>
                  </a:lnTo>
                  <a:lnTo>
                    <a:pt x="152223" y="175573"/>
                  </a:lnTo>
                  <a:lnTo>
                    <a:pt x="153420" y="174675"/>
                  </a:lnTo>
                  <a:lnTo>
                    <a:pt x="153869" y="174376"/>
                  </a:lnTo>
                  <a:lnTo>
                    <a:pt x="153720" y="174226"/>
                  </a:lnTo>
                  <a:lnTo>
                    <a:pt x="156863" y="171981"/>
                  </a:lnTo>
                  <a:lnTo>
                    <a:pt x="160006" y="169436"/>
                  </a:lnTo>
                  <a:lnTo>
                    <a:pt x="161952" y="167790"/>
                  </a:lnTo>
                  <a:lnTo>
                    <a:pt x="164047" y="165694"/>
                  </a:lnTo>
                  <a:lnTo>
                    <a:pt x="165993" y="163748"/>
                  </a:lnTo>
                  <a:lnTo>
                    <a:pt x="168089" y="161503"/>
                  </a:lnTo>
                  <a:lnTo>
                    <a:pt x="169885" y="159408"/>
                  </a:lnTo>
                  <a:lnTo>
                    <a:pt x="170633" y="158510"/>
                  </a:lnTo>
                  <a:lnTo>
                    <a:pt x="172579" y="156115"/>
                  </a:lnTo>
                  <a:lnTo>
                    <a:pt x="173777" y="154468"/>
                  </a:lnTo>
                  <a:lnTo>
                    <a:pt x="174226" y="153870"/>
                  </a:lnTo>
                  <a:lnTo>
                    <a:pt x="175872" y="151325"/>
                  </a:lnTo>
                  <a:lnTo>
                    <a:pt x="177519" y="148781"/>
                  </a:lnTo>
                  <a:lnTo>
                    <a:pt x="179015" y="146236"/>
                  </a:lnTo>
                  <a:lnTo>
                    <a:pt x="180362" y="143542"/>
                  </a:lnTo>
                  <a:lnTo>
                    <a:pt x="181710" y="140848"/>
                  </a:lnTo>
                  <a:lnTo>
                    <a:pt x="183057" y="138153"/>
                  </a:lnTo>
                  <a:lnTo>
                    <a:pt x="184104" y="135309"/>
                  </a:lnTo>
                  <a:lnTo>
                    <a:pt x="185152" y="132466"/>
                  </a:lnTo>
                  <a:lnTo>
                    <a:pt x="186200" y="129472"/>
                  </a:lnTo>
                  <a:lnTo>
                    <a:pt x="186948" y="126478"/>
                  </a:lnTo>
                  <a:lnTo>
                    <a:pt x="187697" y="123485"/>
                  </a:lnTo>
                  <a:lnTo>
                    <a:pt x="188295" y="120491"/>
                  </a:lnTo>
                  <a:lnTo>
                    <a:pt x="188894" y="117498"/>
                  </a:lnTo>
                  <a:lnTo>
                    <a:pt x="189343" y="114354"/>
                  </a:lnTo>
                  <a:lnTo>
                    <a:pt x="189642" y="111211"/>
                  </a:lnTo>
                  <a:lnTo>
                    <a:pt x="189792" y="108068"/>
                  </a:lnTo>
                  <a:lnTo>
                    <a:pt x="193684" y="107469"/>
                  </a:lnTo>
                  <a:close/>
                  <a:moveTo>
                    <a:pt x="104925" y="105972"/>
                  </a:moveTo>
                  <a:lnTo>
                    <a:pt x="105523" y="106571"/>
                  </a:lnTo>
                  <a:lnTo>
                    <a:pt x="107020" y="108068"/>
                  </a:lnTo>
                  <a:lnTo>
                    <a:pt x="107170" y="108218"/>
                  </a:lnTo>
                  <a:lnTo>
                    <a:pt x="108217" y="109265"/>
                  </a:lnTo>
                  <a:lnTo>
                    <a:pt x="108367" y="109415"/>
                  </a:lnTo>
                  <a:lnTo>
                    <a:pt x="104925" y="109415"/>
                  </a:lnTo>
                  <a:lnTo>
                    <a:pt x="104775" y="109565"/>
                  </a:lnTo>
                  <a:lnTo>
                    <a:pt x="103278" y="109565"/>
                  </a:lnTo>
                  <a:lnTo>
                    <a:pt x="102679" y="109714"/>
                  </a:lnTo>
                  <a:lnTo>
                    <a:pt x="102530" y="109714"/>
                  </a:lnTo>
                  <a:lnTo>
                    <a:pt x="102530" y="109864"/>
                  </a:lnTo>
                  <a:lnTo>
                    <a:pt x="102530" y="110014"/>
                  </a:lnTo>
                  <a:lnTo>
                    <a:pt x="102679" y="110014"/>
                  </a:lnTo>
                  <a:lnTo>
                    <a:pt x="103877" y="110163"/>
                  </a:lnTo>
                  <a:lnTo>
                    <a:pt x="104326" y="110163"/>
                  </a:lnTo>
                  <a:lnTo>
                    <a:pt x="105523" y="110313"/>
                  </a:lnTo>
                  <a:lnTo>
                    <a:pt x="109265" y="110313"/>
                  </a:lnTo>
                  <a:lnTo>
                    <a:pt x="110612" y="111511"/>
                  </a:lnTo>
                  <a:lnTo>
                    <a:pt x="110612" y="111660"/>
                  </a:lnTo>
                  <a:lnTo>
                    <a:pt x="111361" y="112259"/>
                  </a:lnTo>
                  <a:lnTo>
                    <a:pt x="111510" y="112409"/>
                  </a:lnTo>
                  <a:lnTo>
                    <a:pt x="111959" y="112858"/>
                  </a:lnTo>
                  <a:lnTo>
                    <a:pt x="109265" y="112708"/>
                  </a:lnTo>
                  <a:lnTo>
                    <a:pt x="106571" y="112558"/>
                  </a:lnTo>
                  <a:lnTo>
                    <a:pt x="106421" y="112558"/>
                  </a:lnTo>
                  <a:lnTo>
                    <a:pt x="105673" y="112708"/>
                  </a:lnTo>
                  <a:lnTo>
                    <a:pt x="104326" y="112708"/>
                  </a:lnTo>
                  <a:lnTo>
                    <a:pt x="103278" y="112858"/>
                  </a:lnTo>
                  <a:lnTo>
                    <a:pt x="102979" y="112858"/>
                  </a:lnTo>
                  <a:lnTo>
                    <a:pt x="101781" y="113007"/>
                  </a:lnTo>
                  <a:lnTo>
                    <a:pt x="101781" y="113157"/>
                  </a:lnTo>
                  <a:lnTo>
                    <a:pt x="103727" y="113456"/>
                  </a:lnTo>
                  <a:lnTo>
                    <a:pt x="104475" y="113456"/>
                  </a:lnTo>
                  <a:lnTo>
                    <a:pt x="105673" y="113606"/>
                  </a:lnTo>
                  <a:lnTo>
                    <a:pt x="109116" y="113456"/>
                  </a:lnTo>
                  <a:lnTo>
                    <a:pt x="112408" y="113307"/>
                  </a:lnTo>
                  <a:lnTo>
                    <a:pt x="115851" y="116600"/>
                  </a:lnTo>
                  <a:lnTo>
                    <a:pt x="116599" y="117198"/>
                  </a:lnTo>
                  <a:lnTo>
                    <a:pt x="117048" y="117647"/>
                  </a:lnTo>
                  <a:lnTo>
                    <a:pt x="116749" y="119444"/>
                  </a:lnTo>
                  <a:lnTo>
                    <a:pt x="116300" y="119294"/>
                  </a:lnTo>
                  <a:lnTo>
                    <a:pt x="115552" y="119294"/>
                  </a:lnTo>
                  <a:lnTo>
                    <a:pt x="113157" y="119144"/>
                  </a:lnTo>
                  <a:lnTo>
                    <a:pt x="110762" y="119144"/>
                  </a:lnTo>
                  <a:lnTo>
                    <a:pt x="105972" y="119294"/>
                  </a:lnTo>
                  <a:lnTo>
                    <a:pt x="103577" y="119294"/>
                  </a:lnTo>
                  <a:lnTo>
                    <a:pt x="103428" y="119444"/>
                  </a:lnTo>
                  <a:lnTo>
                    <a:pt x="103428" y="119593"/>
                  </a:lnTo>
                  <a:lnTo>
                    <a:pt x="103428" y="119743"/>
                  </a:lnTo>
                  <a:lnTo>
                    <a:pt x="104625" y="119743"/>
                  </a:lnTo>
                  <a:lnTo>
                    <a:pt x="105523" y="119893"/>
                  </a:lnTo>
                  <a:lnTo>
                    <a:pt x="106721" y="119893"/>
                  </a:lnTo>
                  <a:lnTo>
                    <a:pt x="111061" y="120042"/>
                  </a:lnTo>
                  <a:lnTo>
                    <a:pt x="113307" y="120042"/>
                  </a:lnTo>
                  <a:lnTo>
                    <a:pt x="115402" y="119893"/>
                  </a:lnTo>
                  <a:lnTo>
                    <a:pt x="116150" y="119743"/>
                  </a:lnTo>
                  <a:lnTo>
                    <a:pt x="116749" y="119743"/>
                  </a:lnTo>
                  <a:lnTo>
                    <a:pt x="115851" y="126628"/>
                  </a:lnTo>
                  <a:lnTo>
                    <a:pt x="115701" y="127227"/>
                  </a:lnTo>
                  <a:lnTo>
                    <a:pt x="115552" y="127975"/>
                  </a:lnTo>
                  <a:lnTo>
                    <a:pt x="112857" y="147733"/>
                  </a:lnTo>
                  <a:lnTo>
                    <a:pt x="112708" y="149230"/>
                  </a:lnTo>
                  <a:lnTo>
                    <a:pt x="111660" y="156414"/>
                  </a:lnTo>
                  <a:lnTo>
                    <a:pt x="111510" y="158210"/>
                  </a:lnTo>
                  <a:lnTo>
                    <a:pt x="109265" y="174376"/>
                  </a:lnTo>
                  <a:lnTo>
                    <a:pt x="109116" y="175423"/>
                  </a:lnTo>
                  <a:lnTo>
                    <a:pt x="107619" y="186350"/>
                  </a:lnTo>
                  <a:lnTo>
                    <a:pt x="107170" y="189792"/>
                  </a:lnTo>
                  <a:lnTo>
                    <a:pt x="106571" y="193834"/>
                  </a:lnTo>
                  <a:lnTo>
                    <a:pt x="106122" y="197127"/>
                  </a:lnTo>
                  <a:lnTo>
                    <a:pt x="105673" y="199971"/>
                  </a:lnTo>
                  <a:lnTo>
                    <a:pt x="105224" y="203713"/>
                  </a:lnTo>
                  <a:lnTo>
                    <a:pt x="104625" y="199971"/>
                  </a:lnTo>
                  <a:lnTo>
                    <a:pt x="104176" y="197127"/>
                  </a:lnTo>
                  <a:lnTo>
                    <a:pt x="103727" y="193834"/>
                  </a:lnTo>
                  <a:lnTo>
                    <a:pt x="103128" y="189792"/>
                  </a:lnTo>
                  <a:lnTo>
                    <a:pt x="102530" y="186350"/>
                  </a:lnTo>
                  <a:lnTo>
                    <a:pt x="100883" y="175423"/>
                  </a:lnTo>
                  <a:lnTo>
                    <a:pt x="100734" y="174525"/>
                  </a:lnTo>
                  <a:lnTo>
                    <a:pt x="98339" y="158210"/>
                  </a:lnTo>
                  <a:lnTo>
                    <a:pt x="98039" y="156414"/>
                  </a:lnTo>
                  <a:lnTo>
                    <a:pt x="96992" y="149379"/>
                  </a:lnTo>
                  <a:lnTo>
                    <a:pt x="96692" y="147733"/>
                  </a:lnTo>
                  <a:lnTo>
                    <a:pt x="93848" y="128724"/>
                  </a:lnTo>
                  <a:lnTo>
                    <a:pt x="93699" y="127975"/>
                  </a:lnTo>
                  <a:lnTo>
                    <a:pt x="93699" y="127376"/>
                  </a:lnTo>
                  <a:lnTo>
                    <a:pt x="93100" y="124084"/>
                  </a:lnTo>
                  <a:lnTo>
                    <a:pt x="93100" y="123485"/>
                  </a:lnTo>
                  <a:lnTo>
                    <a:pt x="92501" y="119743"/>
                  </a:lnTo>
                  <a:lnTo>
                    <a:pt x="92501" y="119444"/>
                  </a:lnTo>
                  <a:lnTo>
                    <a:pt x="92352" y="118845"/>
                  </a:lnTo>
                  <a:lnTo>
                    <a:pt x="92651" y="118845"/>
                  </a:lnTo>
                  <a:lnTo>
                    <a:pt x="92950" y="118545"/>
                  </a:lnTo>
                  <a:lnTo>
                    <a:pt x="93549" y="117797"/>
                  </a:lnTo>
                  <a:lnTo>
                    <a:pt x="93848" y="117498"/>
                  </a:lnTo>
                  <a:lnTo>
                    <a:pt x="95495" y="115702"/>
                  </a:lnTo>
                  <a:lnTo>
                    <a:pt x="95644" y="115702"/>
                  </a:lnTo>
                  <a:lnTo>
                    <a:pt x="97141" y="113905"/>
                  </a:lnTo>
                  <a:lnTo>
                    <a:pt x="97291" y="113905"/>
                  </a:lnTo>
                  <a:lnTo>
                    <a:pt x="98937" y="112109"/>
                  </a:lnTo>
                  <a:lnTo>
                    <a:pt x="99237" y="111660"/>
                  </a:lnTo>
                  <a:lnTo>
                    <a:pt x="99386" y="112409"/>
                  </a:lnTo>
                  <a:lnTo>
                    <a:pt x="99386" y="112558"/>
                  </a:lnTo>
                  <a:lnTo>
                    <a:pt x="99386" y="113606"/>
                  </a:lnTo>
                  <a:lnTo>
                    <a:pt x="99536" y="113756"/>
                  </a:lnTo>
                  <a:lnTo>
                    <a:pt x="99686" y="113606"/>
                  </a:lnTo>
                  <a:lnTo>
                    <a:pt x="99835" y="113007"/>
                  </a:lnTo>
                  <a:lnTo>
                    <a:pt x="99835" y="112858"/>
                  </a:lnTo>
                  <a:lnTo>
                    <a:pt x="99985" y="111062"/>
                  </a:lnTo>
                  <a:lnTo>
                    <a:pt x="100584" y="110313"/>
                  </a:lnTo>
                  <a:lnTo>
                    <a:pt x="100734" y="110163"/>
                  </a:lnTo>
                  <a:lnTo>
                    <a:pt x="102230" y="108517"/>
                  </a:lnTo>
                  <a:lnTo>
                    <a:pt x="102380" y="108367"/>
                  </a:lnTo>
                  <a:lnTo>
                    <a:pt x="104176" y="106421"/>
                  </a:lnTo>
                  <a:lnTo>
                    <a:pt x="104775" y="105972"/>
                  </a:lnTo>
                  <a:close/>
                  <a:moveTo>
                    <a:pt x="103428" y="0"/>
                  </a:moveTo>
                  <a:lnTo>
                    <a:pt x="101632" y="12423"/>
                  </a:lnTo>
                  <a:lnTo>
                    <a:pt x="97141" y="12573"/>
                  </a:lnTo>
                  <a:lnTo>
                    <a:pt x="92651" y="13172"/>
                  </a:lnTo>
                  <a:lnTo>
                    <a:pt x="88161" y="13770"/>
                  </a:lnTo>
                  <a:lnTo>
                    <a:pt x="83820" y="14669"/>
                  </a:lnTo>
                  <a:lnTo>
                    <a:pt x="79629" y="15866"/>
                  </a:lnTo>
                  <a:lnTo>
                    <a:pt x="75288" y="17063"/>
                  </a:lnTo>
                  <a:lnTo>
                    <a:pt x="71247" y="18560"/>
                  </a:lnTo>
                  <a:lnTo>
                    <a:pt x="67206" y="20207"/>
                  </a:lnTo>
                  <a:lnTo>
                    <a:pt x="63314" y="22152"/>
                  </a:lnTo>
                  <a:lnTo>
                    <a:pt x="59572" y="24098"/>
                  </a:lnTo>
                  <a:lnTo>
                    <a:pt x="55830" y="26343"/>
                  </a:lnTo>
                  <a:lnTo>
                    <a:pt x="52238" y="28738"/>
                  </a:lnTo>
                  <a:lnTo>
                    <a:pt x="48795" y="31283"/>
                  </a:lnTo>
                  <a:lnTo>
                    <a:pt x="45353" y="33977"/>
                  </a:lnTo>
                  <a:lnTo>
                    <a:pt x="42209" y="36821"/>
                  </a:lnTo>
                  <a:lnTo>
                    <a:pt x="39066" y="39665"/>
                  </a:lnTo>
                  <a:lnTo>
                    <a:pt x="36072" y="42808"/>
                  </a:lnTo>
                  <a:lnTo>
                    <a:pt x="33378" y="46101"/>
                  </a:lnTo>
                  <a:lnTo>
                    <a:pt x="30684" y="49394"/>
                  </a:lnTo>
                  <a:lnTo>
                    <a:pt x="28140" y="52986"/>
                  </a:lnTo>
                  <a:lnTo>
                    <a:pt x="25894" y="56579"/>
                  </a:lnTo>
                  <a:lnTo>
                    <a:pt x="23649" y="60320"/>
                  </a:lnTo>
                  <a:lnTo>
                    <a:pt x="21703" y="64212"/>
                  </a:lnTo>
                  <a:lnTo>
                    <a:pt x="19907" y="68104"/>
                  </a:lnTo>
                  <a:lnTo>
                    <a:pt x="18261" y="72145"/>
                  </a:lnTo>
                  <a:lnTo>
                    <a:pt x="16764" y="76186"/>
                  </a:lnTo>
                  <a:lnTo>
                    <a:pt x="15567" y="80527"/>
                  </a:lnTo>
                  <a:lnTo>
                    <a:pt x="14519" y="84718"/>
                  </a:lnTo>
                  <a:lnTo>
                    <a:pt x="13621" y="89059"/>
                  </a:lnTo>
                  <a:lnTo>
                    <a:pt x="12872" y="93549"/>
                  </a:lnTo>
                  <a:lnTo>
                    <a:pt x="12573" y="98039"/>
                  </a:lnTo>
                  <a:lnTo>
                    <a:pt x="12274" y="102680"/>
                  </a:lnTo>
                  <a:lnTo>
                    <a:pt x="0" y="104476"/>
                  </a:lnTo>
                  <a:lnTo>
                    <a:pt x="0" y="106122"/>
                  </a:lnTo>
                  <a:lnTo>
                    <a:pt x="12274" y="107769"/>
                  </a:lnTo>
                  <a:lnTo>
                    <a:pt x="12573" y="112409"/>
                  </a:lnTo>
                  <a:lnTo>
                    <a:pt x="13022" y="116899"/>
                  </a:lnTo>
                  <a:lnTo>
                    <a:pt x="13770" y="121240"/>
                  </a:lnTo>
                  <a:lnTo>
                    <a:pt x="14668" y="125580"/>
                  </a:lnTo>
                  <a:lnTo>
                    <a:pt x="15716" y="129921"/>
                  </a:lnTo>
                  <a:lnTo>
                    <a:pt x="17063" y="134112"/>
                  </a:lnTo>
                  <a:lnTo>
                    <a:pt x="18560" y="138153"/>
                  </a:lnTo>
                  <a:lnTo>
                    <a:pt x="20207" y="142195"/>
                  </a:lnTo>
                  <a:lnTo>
                    <a:pt x="22003" y="146086"/>
                  </a:lnTo>
                  <a:lnTo>
                    <a:pt x="24098" y="149978"/>
                  </a:lnTo>
                  <a:lnTo>
                    <a:pt x="26343" y="153720"/>
                  </a:lnTo>
                  <a:lnTo>
                    <a:pt x="28589" y="157312"/>
                  </a:lnTo>
                  <a:lnTo>
                    <a:pt x="31133" y="160755"/>
                  </a:lnTo>
                  <a:lnTo>
                    <a:pt x="33827" y="164048"/>
                  </a:lnTo>
                  <a:lnTo>
                    <a:pt x="36671" y="167341"/>
                  </a:lnTo>
                  <a:lnTo>
                    <a:pt x="39665" y="170334"/>
                  </a:lnTo>
                  <a:lnTo>
                    <a:pt x="42808" y="173328"/>
                  </a:lnTo>
                  <a:lnTo>
                    <a:pt x="46101" y="176172"/>
                  </a:lnTo>
                  <a:lnTo>
                    <a:pt x="49394" y="178716"/>
                  </a:lnTo>
                  <a:lnTo>
                    <a:pt x="52836" y="181261"/>
                  </a:lnTo>
                  <a:lnTo>
                    <a:pt x="56578" y="183656"/>
                  </a:lnTo>
                  <a:lnTo>
                    <a:pt x="60320" y="185751"/>
                  </a:lnTo>
                  <a:lnTo>
                    <a:pt x="64062" y="187847"/>
                  </a:lnTo>
                  <a:lnTo>
                    <a:pt x="68104" y="189643"/>
                  </a:lnTo>
                  <a:lnTo>
                    <a:pt x="71995" y="191289"/>
                  </a:lnTo>
                  <a:lnTo>
                    <a:pt x="76186" y="192636"/>
                  </a:lnTo>
                  <a:lnTo>
                    <a:pt x="80377" y="193983"/>
                  </a:lnTo>
                  <a:lnTo>
                    <a:pt x="84718" y="195031"/>
                  </a:lnTo>
                  <a:lnTo>
                    <a:pt x="89059" y="195929"/>
                  </a:lnTo>
                  <a:lnTo>
                    <a:pt x="93549" y="196528"/>
                  </a:lnTo>
                  <a:lnTo>
                    <a:pt x="98039" y="196977"/>
                  </a:lnTo>
                  <a:lnTo>
                    <a:pt x="102530" y="197127"/>
                  </a:lnTo>
                  <a:lnTo>
                    <a:pt x="104475" y="209550"/>
                  </a:lnTo>
                  <a:lnTo>
                    <a:pt x="105972" y="209550"/>
                  </a:lnTo>
                  <a:lnTo>
                    <a:pt x="107768" y="197127"/>
                  </a:lnTo>
                  <a:lnTo>
                    <a:pt x="112259" y="196827"/>
                  </a:lnTo>
                  <a:lnTo>
                    <a:pt x="116749" y="196378"/>
                  </a:lnTo>
                  <a:lnTo>
                    <a:pt x="121239" y="195630"/>
                  </a:lnTo>
                  <a:lnTo>
                    <a:pt x="125580" y="194732"/>
                  </a:lnTo>
                  <a:lnTo>
                    <a:pt x="129771" y="193684"/>
                  </a:lnTo>
                  <a:lnTo>
                    <a:pt x="133962" y="192337"/>
                  </a:lnTo>
                  <a:lnTo>
                    <a:pt x="138153" y="190990"/>
                  </a:lnTo>
                  <a:lnTo>
                    <a:pt x="142194" y="189194"/>
                  </a:lnTo>
                  <a:lnTo>
                    <a:pt x="146086" y="187398"/>
                  </a:lnTo>
                  <a:lnTo>
                    <a:pt x="149828" y="185302"/>
                  </a:lnTo>
                  <a:lnTo>
                    <a:pt x="153570" y="183207"/>
                  </a:lnTo>
                  <a:lnTo>
                    <a:pt x="157162" y="180812"/>
                  </a:lnTo>
                  <a:lnTo>
                    <a:pt x="160605" y="178267"/>
                  </a:lnTo>
                  <a:lnTo>
                    <a:pt x="164047" y="175573"/>
                  </a:lnTo>
                  <a:lnTo>
                    <a:pt x="167191" y="172729"/>
                  </a:lnTo>
                  <a:lnTo>
                    <a:pt x="170334" y="169736"/>
                  </a:lnTo>
                  <a:lnTo>
                    <a:pt x="173328" y="166592"/>
                  </a:lnTo>
                  <a:lnTo>
                    <a:pt x="176022" y="163449"/>
                  </a:lnTo>
                  <a:lnTo>
                    <a:pt x="178716" y="160006"/>
                  </a:lnTo>
                  <a:lnTo>
                    <a:pt x="181260" y="156564"/>
                  </a:lnTo>
                  <a:lnTo>
                    <a:pt x="183506" y="152972"/>
                  </a:lnTo>
                  <a:lnTo>
                    <a:pt x="185751" y="149230"/>
                  </a:lnTo>
                  <a:lnTo>
                    <a:pt x="187697" y="145338"/>
                  </a:lnTo>
                  <a:lnTo>
                    <a:pt x="189493" y="141446"/>
                  </a:lnTo>
                  <a:lnTo>
                    <a:pt x="191139" y="137405"/>
                  </a:lnTo>
                  <a:lnTo>
                    <a:pt x="192636" y="133214"/>
                  </a:lnTo>
                  <a:lnTo>
                    <a:pt x="193833" y="129023"/>
                  </a:lnTo>
                  <a:lnTo>
                    <a:pt x="194881" y="124682"/>
                  </a:lnTo>
                  <a:lnTo>
                    <a:pt x="195779" y="120342"/>
                  </a:lnTo>
                  <a:lnTo>
                    <a:pt x="196378" y="116001"/>
                  </a:lnTo>
                  <a:lnTo>
                    <a:pt x="196827" y="111511"/>
                  </a:lnTo>
                  <a:lnTo>
                    <a:pt x="197126" y="106871"/>
                  </a:lnTo>
                  <a:lnTo>
                    <a:pt x="209400" y="105074"/>
                  </a:lnTo>
                  <a:lnTo>
                    <a:pt x="209400" y="103428"/>
                  </a:lnTo>
                  <a:lnTo>
                    <a:pt x="197126" y="101781"/>
                  </a:lnTo>
                  <a:lnTo>
                    <a:pt x="196827" y="97141"/>
                  </a:lnTo>
                  <a:lnTo>
                    <a:pt x="196378" y="92651"/>
                  </a:lnTo>
                  <a:lnTo>
                    <a:pt x="195630" y="88310"/>
                  </a:lnTo>
                  <a:lnTo>
                    <a:pt x="194732" y="83820"/>
                  </a:lnTo>
                  <a:lnTo>
                    <a:pt x="193684" y="79629"/>
                  </a:lnTo>
                  <a:lnTo>
                    <a:pt x="192337" y="75438"/>
                  </a:lnTo>
                  <a:lnTo>
                    <a:pt x="190840" y="71247"/>
                  </a:lnTo>
                  <a:lnTo>
                    <a:pt x="189193" y="67355"/>
                  </a:lnTo>
                  <a:lnTo>
                    <a:pt x="187397" y="63314"/>
                  </a:lnTo>
                  <a:lnTo>
                    <a:pt x="185302" y="59572"/>
                  </a:lnTo>
                  <a:lnTo>
                    <a:pt x="183057" y="55830"/>
                  </a:lnTo>
                  <a:lnTo>
                    <a:pt x="180662" y="52238"/>
                  </a:lnTo>
                  <a:lnTo>
                    <a:pt x="178267" y="48795"/>
                  </a:lnTo>
                  <a:lnTo>
                    <a:pt x="175573" y="45502"/>
                  </a:lnTo>
                  <a:lnTo>
                    <a:pt x="172729" y="42209"/>
                  </a:lnTo>
                  <a:lnTo>
                    <a:pt x="169735" y="39066"/>
                  </a:lnTo>
                  <a:lnTo>
                    <a:pt x="166592" y="36222"/>
                  </a:lnTo>
                  <a:lnTo>
                    <a:pt x="163299" y="33378"/>
                  </a:lnTo>
                  <a:lnTo>
                    <a:pt x="160006" y="30684"/>
                  </a:lnTo>
                  <a:lnTo>
                    <a:pt x="156414" y="28289"/>
                  </a:lnTo>
                  <a:lnTo>
                    <a:pt x="152822" y="25894"/>
                  </a:lnTo>
                  <a:lnTo>
                    <a:pt x="149080" y="23799"/>
                  </a:lnTo>
                  <a:lnTo>
                    <a:pt x="145338" y="21703"/>
                  </a:lnTo>
                  <a:lnTo>
                    <a:pt x="141296" y="19907"/>
                  </a:lnTo>
                  <a:lnTo>
                    <a:pt x="137405" y="18261"/>
                  </a:lnTo>
                  <a:lnTo>
                    <a:pt x="133214" y="16764"/>
                  </a:lnTo>
                  <a:lnTo>
                    <a:pt x="129023" y="15567"/>
                  </a:lnTo>
                  <a:lnTo>
                    <a:pt x="124682" y="14519"/>
                  </a:lnTo>
                  <a:lnTo>
                    <a:pt x="120341" y="13621"/>
                  </a:lnTo>
                  <a:lnTo>
                    <a:pt x="115851" y="13022"/>
                  </a:lnTo>
                  <a:lnTo>
                    <a:pt x="111361" y="12573"/>
                  </a:lnTo>
                  <a:lnTo>
                    <a:pt x="106870" y="12423"/>
                  </a:lnTo>
                  <a:lnTo>
                    <a:pt x="104925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2" name="Google Shape;719;p59"/>
            <p:cNvSpPr/>
            <p:nvPr/>
          </p:nvSpPr>
          <p:spPr>
            <a:xfrm>
              <a:off x="7925400" y="1208520"/>
              <a:ext cx="7920" cy="127080"/>
            </a:xfrm>
            <a:custGeom>
              <a:avLst/>
              <a:gdLst>
                <a:gd name="textAreaLeft" fmla="*/ 0 w 7920"/>
                <a:gd name="textAreaRight" fmla="*/ 8280 w 7920"/>
                <a:gd name="textAreaTop" fmla="*/ 0 h 127080"/>
                <a:gd name="textAreaBottom" fmla="*/ 127440 h 127080"/>
              </a:gdLst>
              <a:ahLst/>
              <a:rect l="textAreaLeft" t="textAreaTop" r="textAreaRight" b="textAreaBottom"/>
              <a:pathLst>
                <a:path w="749" h="11676">
                  <a:moveTo>
                    <a:pt x="299" y="1"/>
                  </a:moveTo>
                  <a:lnTo>
                    <a:pt x="299" y="151"/>
                  </a:lnTo>
                  <a:lnTo>
                    <a:pt x="0" y="4791"/>
                  </a:lnTo>
                  <a:lnTo>
                    <a:pt x="150" y="9281"/>
                  </a:lnTo>
                  <a:lnTo>
                    <a:pt x="150" y="9730"/>
                  </a:lnTo>
                  <a:lnTo>
                    <a:pt x="150" y="9880"/>
                  </a:lnTo>
                  <a:lnTo>
                    <a:pt x="150" y="10329"/>
                  </a:lnTo>
                  <a:lnTo>
                    <a:pt x="150" y="10628"/>
                  </a:lnTo>
                  <a:lnTo>
                    <a:pt x="150" y="11077"/>
                  </a:lnTo>
                  <a:lnTo>
                    <a:pt x="299" y="11526"/>
                  </a:lnTo>
                  <a:lnTo>
                    <a:pt x="299" y="11676"/>
                  </a:lnTo>
                  <a:lnTo>
                    <a:pt x="599" y="11676"/>
                  </a:lnTo>
                  <a:lnTo>
                    <a:pt x="599" y="11526"/>
                  </a:lnTo>
                  <a:lnTo>
                    <a:pt x="599" y="10927"/>
                  </a:lnTo>
                  <a:lnTo>
                    <a:pt x="599" y="10628"/>
                  </a:lnTo>
                  <a:lnTo>
                    <a:pt x="748" y="10329"/>
                  </a:lnTo>
                  <a:lnTo>
                    <a:pt x="748" y="9880"/>
                  </a:lnTo>
                  <a:lnTo>
                    <a:pt x="748" y="9730"/>
                  </a:lnTo>
                  <a:lnTo>
                    <a:pt x="748" y="9281"/>
                  </a:lnTo>
                  <a:lnTo>
                    <a:pt x="748" y="4791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3720" bIns="637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3" name="Google Shape;720;p59"/>
            <p:cNvSpPr/>
            <p:nvPr/>
          </p:nvSpPr>
          <p:spPr>
            <a:xfrm>
              <a:off x="7997400" y="1205280"/>
              <a:ext cx="6120" cy="12060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0 h 120600"/>
                <a:gd name="textAreaBottom" fmla="*/ 120960 h 120600"/>
              </a:gdLst>
              <a:ahLst/>
              <a:rect l="textAreaLeft" t="textAreaTop" r="textAreaRight" b="textAreaBottom"/>
              <a:pathLst>
                <a:path w="600" h="11077">
                  <a:moveTo>
                    <a:pt x="151" y="0"/>
                  </a:moveTo>
                  <a:lnTo>
                    <a:pt x="1" y="2096"/>
                  </a:lnTo>
                  <a:lnTo>
                    <a:pt x="1" y="4341"/>
                  </a:lnTo>
                  <a:lnTo>
                    <a:pt x="1" y="5389"/>
                  </a:lnTo>
                  <a:lnTo>
                    <a:pt x="1" y="6287"/>
                  </a:lnTo>
                  <a:lnTo>
                    <a:pt x="151" y="10927"/>
                  </a:lnTo>
                  <a:lnTo>
                    <a:pt x="151" y="11077"/>
                  </a:lnTo>
                  <a:lnTo>
                    <a:pt x="450" y="11077"/>
                  </a:lnTo>
                  <a:lnTo>
                    <a:pt x="450" y="10927"/>
                  </a:lnTo>
                  <a:lnTo>
                    <a:pt x="600" y="5389"/>
                  </a:lnTo>
                  <a:lnTo>
                    <a:pt x="600" y="4341"/>
                  </a:lnTo>
                  <a:lnTo>
                    <a:pt x="600" y="3293"/>
                  </a:lnTo>
                  <a:lnTo>
                    <a:pt x="600" y="1647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0480" bIns="60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4" name="Google Shape;721;p59"/>
            <p:cNvSpPr/>
            <p:nvPr/>
          </p:nvSpPr>
          <p:spPr>
            <a:xfrm>
              <a:off x="8030160" y="1209960"/>
              <a:ext cx="11160" cy="119160"/>
            </a:xfrm>
            <a:custGeom>
              <a:avLst/>
              <a:gdLst>
                <a:gd name="textAreaLeft" fmla="*/ 0 w 11160"/>
                <a:gd name="textAreaRight" fmla="*/ 11520 w 11160"/>
                <a:gd name="textAreaTop" fmla="*/ 0 h 119160"/>
                <a:gd name="textAreaBottom" fmla="*/ 119520 h 119160"/>
              </a:gdLst>
              <a:ahLst/>
              <a:rect l="textAreaLeft" t="textAreaTop" r="textAreaRight" b="textAreaBottom"/>
              <a:pathLst>
                <a:path w="1049" h="10928">
                  <a:moveTo>
                    <a:pt x="449" y="1"/>
                  </a:moveTo>
                  <a:lnTo>
                    <a:pt x="449" y="150"/>
                  </a:lnTo>
                  <a:lnTo>
                    <a:pt x="300" y="1348"/>
                  </a:lnTo>
                  <a:lnTo>
                    <a:pt x="0" y="3742"/>
                  </a:lnTo>
                  <a:lnTo>
                    <a:pt x="0" y="6137"/>
                  </a:lnTo>
                  <a:lnTo>
                    <a:pt x="150" y="8532"/>
                  </a:lnTo>
                  <a:lnTo>
                    <a:pt x="449" y="10777"/>
                  </a:lnTo>
                  <a:lnTo>
                    <a:pt x="599" y="10927"/>
                  </a:lnTo>
                  <a:lnTo>
                    <a:pt x="599" y="10777"/>
                  </a:lnTo>
                  <a:lnTo>
                    <a:pt x="899" y="8383"/>
                  </a:lnTo>
                  <a:lnTo>
                    <a:pt x="1048" y="5838"/>
                  </a:lnTo>
                  <a:lnTo>
                    <a:pt x="1048" y="3144"/>
                  </a:lnTo>
                  <a:lnTo>
                    <a:pt x="749" y="749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9760" bIns="59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5" name="Google Shape;722;p59"/>
            <p:cNvSpPr/>
            <p:nvPr/>
          </p:nvSpPr>
          <p:spPr>
            <a:xfrm>
              <a:off x="8066160" y="1211760"/>
              <a:ext cx="9360" cy="11232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112320"/>
                <a:gd name="textAreaBottom" fmla="*/ 112680 h 112320"/>
              </a:gdLst>
              <a:ahLst/>
              <a:rect l="textAreaLeft" t="textAreaTop" r="textAreaRight" b="textAreaBottom"/>
              <a:pathLst>
                <a:path w="899" h="10328">
                  <a:moveTo>
                    <a:pt x="300" y="0"/>
                  </a:moveTo>
                  <a:lnTo>
                    <a:pt x="300" y="150"/>
                  </a:lnTo>
                  <a:lnTo>
                    <a:pt x="150" y="2844"/>
                  </a:lnTo>
                  <a:lnTo>
                    <a:pt x="0" y="5538"/>
                  </a:lnTo>
                  <a:lnTo>
                    <a:pt x="0" y="7933"/>
                  </a:lnTo>
                  <a:lnTo>
                    <a:pt x="150" y="9131"/>
                  </a:lnTo>
                  <a:lnTo>
                    <a:pt x="449" y="10328"/>
                  </a:lnTo>
                  <a:lnTo>
                    <a:pt x="599" y="10328"/>
                  </a:lnTo>
                  <a:lnTo>
                    <a:pt x="749" y="9131"/>
                  </a:lnTo>
                  <a:lnTo>
                    <a:pt x="898" y="7933"/>
                  </a:lnTo>
                  <a:lnTo>
                    <a:pt x="898" y="5538"/>
                  </a:lnTo>
                  <a:lnTo>
                    <a:pt x="898" y="2844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6160" bIns="561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6" name="Google Shape;723;p59"/>
            <p:cNvSpPr/>
            <p:nvPr/>
          </p:nvSpPr>
          <p:spPr>
            <a:xfrm>
              <a:off x="8100360" y="1218240"/>
              <a:ext cx="12600" cy="105840"/>
            </a:xfrm>
            <a:custGeom>
              <a:avLst/>
              <a:gdLst>
                <a:gd name="textAreaLeft" fmla="*/ 0 w 12600"/>
                <a:gd name="textAreaRight" fmla="*/ 12960 w 12600"/>
                <a:gd name="textAreaTop" fmla="*/ 0 h 105840"/>
                <a:gd name="textAreaBottom" fmla="*/ 106200 h 105840"/>
              </a:gdLst>
              <a:ahLst/>
              <a:rect l="textAreaLeft" t="textAreaTop" r="textAreaRight" b="textAreaBottom"/>
              <a:pathLst>
                <a:path w="1199" h="9730">
                  <a:moveTo>
                    <a:pt x="450" y="1"/>
                  </a:moveTo>
                  <a:lnTo>
                    <a:pt x="300" y="2396"/>
                  </a:lnTo>
                  <a:lnTo>
                    <a:pt x="1" y="4940"/>
                  </a:lnTo>
                  <a:lnTo>
                    <a:pt x="1" y="7335"/>
                  </a:lnTo>
                  <a:lnTo>
                    <a:pt x="150" y="8533"/>
                  </a:lnTo>
                  <a:lnTo>
                    <a:pt x="450" y="9580"/>
                  </a:lnTo>
                  <a:lnTo>
                    <a:pt x="599" y="9730"/>
                  </a:lnTo>
                  <a:lnTo>
                    <a:pt x="749" y="9580"/>
                  </a:lnTo>
                  <a:lnTo>
                    <a:pt x="899" y="8533"/>
                  </a:lnTo>
                  <a:lnTo>
                    <a:pt x="1048" y="7335"/>
                  </a:lnTo>
                  <a:lnTo>
                    <a:pt x="1198" y="4940"/>
                  </a:lnTo>
                  <a:lnTo>
                    <a:pt x="899" y="2396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2920" bIns="52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7" name="Google Shape;724;p59"/>
            <p:cNvSpPr/>
            <p:nvPr/>
          </p:nvSpPr>
          <p:spPr>
            <a:xfrm>
              <a:off x="8136360" y="1221480"/>
              <a:ext cx="9360" cy="10584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105840"/>
                <a:gd name="textAreaBottom" fmla="*/ 106200 h 105840"/>
              </a:gdLst>
              <a:ahLst/>
              <a:rect l="textAreaLeft" t="textAreaTop" r="textAreaRight" b="textAreaBottom"/>
              <a:pathLst>
                <a:path w="899" h="9730">
                  <a:moveTo>
                    <a:pt x="450" y="0"/>
                  </a:moveTo>
                  <a:lnTo>
                    <a:pt x="300" y="150"/>
                  </a:lnTo>
                  <a:lnTo>
                    <a:pt x="300" y="300"/>
                  </a:lnTo>
                  <a:lnTo>
                    <a:pt x="150" y="2694"/>
                  </a:lnTo>
                  <a:lnTo>
                    <a:pt x="150" y="5239"/>
                  </a:lnTo>
                  <a:lnTo>
                    <a:pt x="1" y="7484"/>
                  </a:lnTo>
                  <a:lnTo>
                    <a:pt x="150" y="8532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599" y="9580"/>
                  </a:lnTo>
                  <a:lnTo>
                    <a:pt x="899" y="8532"/>
                  </a:lnTo>
                  <a:lnTo>
                    <a:pt x="899" y="7484"/>
                  </a:lnTo>
                  <a:lnTo>
                    <a:pt x="899" y="5239"/>
                  </a:lnTo>
                  <a:lnTo>
                    <a:pt x="899" y="2694"/>
                  </a:lnTo>
                  <a:lnTo>
                    <a:pt x="599" y="300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2920" bIns="52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8" name="Google Shape;725;p59"/>
            <p:cNvSpPr/>
            <p:nvPr/>
          </p:nvSpPr>
          <p:spPr>
            <a:xfrm>
              <a:off x="8172360" y="1227960"/>
              <a:ext cx="9360" cy="101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101160"/>
                <a:gd name="textAreaBottom" fmla="*/ 101520 h 101160"/>
              </a:gdLst>
              <a:ahLst/>
              <a:rect l="textAreaLeft" t="textAreaTop" r="textAreaRight" b="textAreaBottom"/>
              <a:pathLst>
                <a:path w="899" h="9282">
                  <a:moveTo>
                    <a:pt x="150" y="1"/>
                  </a:moveTo>
                  <a:lnTo>
                    <a:pt x="0" y="2246"/>
                  </a:lnTo>
                  <a:lnTo>
                    <a:pt x="0" y="4641"/>
                  </a:lnTo>
                  <a:lnTo>
                    <a:pt x="150" y="9131"/>
                  </a:lnTo>
                  <a:lnTo>
                    <a:pt x="300" y="9281"/>
                  </a:lnTo>
                  <a:lnTo>
                    <a:pt x="599" y="9281"/>
                  </a:lnTo>
                  <a:lnTo>
                    <a:pt x="599" y="9131"/>
                  </a:lnTo>
                  <a:lnTo>
                    <a:pt x="899" y="4641"/>
                  </a:lnTo>
                  <a:lnTo>
                    <a:pt x="749" y="224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760" bIns="50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19" name="Google Shape;726;p59"/>
            <p:cNvSpPr/>
            <p:nvPr/>
          </p:nvSpPr>
          <p:spPr>
            <a:xfrm>
              <a:off x="8208360" y="1229760"/>
              <a:ext cx="9360" cy="10260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102600"/>
                <a:gd name="textAreaBottom" fmla="*/ 102960 h 102600"/>
              </a:gdLst>
              <a:ahLst/>
              <a:rect l="textAreaLeft" t="textAreaTop" r="textAreaRight" b="textAreaBottom"/>
              <a:pathLst>
                <a:path w="899" h="9431">
                  <a:moveTo>
                    <a:pt x="449" y="1"/>
                  </a:moveTo>
                  <a:lnTo>
                    <a:pt x="300" y="150"/>
                  </a:lnTo>
                  <a:lnTo>
                    <a:pt x="150" y="1198"/>
                  </a:lnTo>
                  <a:lnTo>
                    <a:pt x="0" y="2246"/>
                  </a:lnTo>
                  <a:lnTo>
                    <a:pt x="0" y="4491"/>
                  </a:lnTo>
                  <a:lnTo>
                    <a:pt x="0" y="6886"/>
                  </a:lnTo>
                  <a:lnTo>
                    <a:pt x="150" y="9281"/>
                  </a:lnTo>
                  <a:lnTo>
                    <a:pt x="150" y="9430"/>
                  </a:lnTo>
                  <a:lnTo>
                    <a:pt x="449" y="9430"/>
                  </a:lnTo>
                  <a:lnTo>
                    <a:pt x="599" y="9281"/>
                  </a:lnTo>
                  <a:lnTo>
                    <a:pt x="749" y="6886"/>
                  </a:lnTo>
                  <a:lnTo>
                    <a:pt x="898" y="4491"/>
                  </a:lnTo>
                  <a:lnTo>
                    <a:pt x="898" y="2246"/>
                  </a:lnTo>
                  <a:lnTo>
                    <a:pt x="898" y="119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480" bIns="51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0" name="Google Shape;727;p59"/>
            <p:cNvSpPr/>
            <p:nvPr/>
          </p:nvSpPr>
          <p:spPr>
            <a:xfrm>
              <a:off x="8242920" y="1238040"/>
              <a:ext cx="9360" cy="8964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89640"/>
                <a:gd name="textAreaBottom" fmla="*/ 90000 h 89640"/>
              </a:gdLst>
              <a:ahLst/>
              <a:rect l="textAreaLeft" t="textAreaTop" r="textAreaRight" b="textAreaBottom"/>
              <a:pathLst>
                <a:path w="899" h="8233">
                  <a:moveTo>
                    <a:pt x="599" y="0"/>
                  </a:moveTo>
                  <a:lnTo>
                    <a:pt x="450" y="150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0" y="7933"/>
                  </a:lnTo>
                  <a:lnTo>
                    <a:pt x="300" y="8083"/>
                  </a:lnTo>
                  <a:lnTo>
                    <a:pt x="450" y="8232"/>
                  </a:lnTo>
                  <a:lnTo>
                    <a:pt x="599" y="8083"/>
                  </a:lnTo>
                  <a:lnTo>
                    <a:pt x="749" y="7933"/>
                  </a:lnTo>
                  <a:lnTo>
                    <a:pt x="899" y="5987"/>
                  </a:lnTo>
                  <a:lnTo>
                    <a:pt x="899" y="4041"/>
                  </a:lnTo>
                  <a:lnTo>
                    <a:pt x="899" y="2096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5000" bIns="45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1" name="Google Shape;728;p59"/>
            <p:cNvSpPr/>
            <p:nvPr/>
          </p:nvSpPr>
          <p:spPr>
            <a:xfrm>
              <a:off x="8277120" y="1242720"/>
              <a:ext cx="12600" cy="105840"/>
            </a:xfrm>
            <a:custGeom>
              <a:avLst/>
              <a:gdLst>
                <a:gd name="textAreaLeft" fmla="*/ 0 w 12600"/>
                <a:gd name="textAreaRight" fmla="*/ 12960 w 12600"/>
                <a:gd name="textAreaTop" fmla="*/ 0 h 105840"/>
                <a:gd name="textAreaBottom" fmla="*/ 106200 h 105840"/>
              </a:gdLst>
              <a:ahLst/>
              <a:rect l="textAreaLeft" t="textAreaTop" r="textAreaRight" b="textAreaBottom"/>
              <a:pathLst>
                <a:path w="1199" h="9730">
                  <a:moveTo>
                    <a:pt x="600" y="0"/>
                  </a:moveTo>
                  <a:lnTo>
                    <a:pt x="450" y="150"/>
                  </a:lnTo>
                  <a:lnTo>
                    <a:pt x="151" y="2245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1" y="7783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600" y="9729"/>
                  </a:lnTo>
                  <a:lnTo>
                    <a:pt x="749" y="9580"/>
                  </a:lnTo>
                  <a:lnTo>
                    <a:pt x="1049" y="7334"/>
                  </a:lnTo>
                  <a:lnTo>
                    <a:pt x="1198" y="4939"/>
                  </a:lnTo>
                  <a:lnTo>
                    <a:pt x="1049" y="2395"/>
                  </a:lnTo>
                  <a:lnTo>
                    <a:pt x="749" y="15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2920" bIns="529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2" name="Google Shape;729;p59"/>
            <p:cNvSpPr/>
            <p:nvPr/>
          </p:nvSpPr>
          <p:spPr>
            <a:xfrm>
              <a:off x="8313120" y="1247760"/>
              <a:ext cx="9360" cy="8460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84600"/>
                <a:gd name="textAreaBottom" fmla="*/ 84960 h 84600"/>
              </a:gdLst>
              <a:ahLst/>
              <a:rect l="textAreaLeft" t="textAreaTop" r="textAreaRight" b="textAreaBottom"/>
              <a:pathLst>
                <a:path w="899" h="7784">
                  <a:moveTo>
                    <a:pt x="300" y="0"/>
                  </a:moveTo>
                  <a:lnTo>
                    <a:pt x="150" y="1946"/>
                  </a:lnTo>
                  <a:lnTo>
                    <a:pt x="1" y="3742"/>
                  </a:lnTo>
                  <a:lnTo>
                    <a:pt x="1" y="5688"/>
                  </a:lnTo>
                  <a:lnTo>
                    <a:pt x="300" y="7484"/>
                  </a:lnTo>
                  <a:lnTo>
                    <a:pt x="300" y="7783"/>
                  </a:lnTo>
                  <a:lnTo>
                    <a:pt x="600" y="7783"/>
                  </a:lnTo>
                  <a:lnTo>
                    <a:pt x="749" y="7484"/>
                  </a:lnTo>
                  <a:lnTo>
                    <a:pt x="899" y="5688"/>
                  </a:lnTo>
                  <a:lnTo>
                    <a:pt x="899" y="3742"/>
                  </a:lnTo>
                  <a:lnTo>
                    <a:pt x="899" y="1946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2480" bIns="4248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3" name="Google Shape;730;p59"/>
            <p:cNvSpPr/>
            <p:nvPr/>
          </p:nvSpPr>
          <p:spPr>
            <a:xfrm>
              <a:off x="8383320" y="1256040"/>
              <a:ext cx="9360" cy="7164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71640"/>
                <a:gd name="textAreaBottom" fmla="*/ 72000 h 71640"/>
              </a:gdLst>
              <a:ahLst/>
              <a:rect l="textAreaLeft" t="textAreaTop" r="textAreaRight" b="textAreaBottom"/>
              <a:pathLst>
                <a:path w="900" h="6587">
                  <a:moveTo>
                    <a:pt x="300" y="1"/>
                  </a:moveTo>
                  <a:lnTo>
                    <a:pt x="151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300" y="6437"/>
                  </a:lnTo>
                  <a:lnTo>
                    <a:pt x="300" y="6586"/>
                  </a:lnTo>
                  <a:lnTo>
                    <a:pt x="600" y="6586"/>
                  </a:lnTo>
                  <a:lnTo>
                    <a:pt x="749" y="6437"/>
                  </a:lnTo>
                  <a:lnTo>
                    <a:pt x="749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6000" bIns="36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4" name="Google Shape;731;p59"/>
            <p:cNvSpPr/>
            <p:nvPr/>
          </p:nvSpPr>
          <p:spPr>
            <a:xfrm>
              <a:off x="8349120" y="1252800"/>
              <a:ext cx="9360" cy="7488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74880"/>
                <a:gd name="textAreaBottom" fmla="*/ 75240 h 74880"/>
              </a:gdLst>
              <a:ahLst/>
              <a:rect l="textAreaLeft" t="textAreaTop" r="textAreaRight" b="textAreaBottom"/>
              <a:pathLst>
                <a:path w="899" h="6886">
                  <a:moveTo>
                    <a:pt x="300" y="0"/>
                  </a:moveTo>
                  <a:lnTo>
                    <a:pt x="300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150" y="6586"/>
                  </a:lnTo>
                  <a:lnTo>
                    <a:pt x="300" y="6736"/>
                  </a:lnTo>
                  <a:lnTo>
                    <a:pt x="450" y="6885"/>
                  </a:lnTo>
                  <a:lnTo>
                    <a:pt x="599" y="6736"/>
                  </a:lnTo>
                  <a:lnTo>
                    <a:pt x="599" y="6586"/>
                  </a:lnTo>
                  <a:lnTo>
                    <a:pt x="899" y="4940"/>
                  </a:lnTo>
                  <a:lnTo>
                    <a:pt x="899" y="3293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7440" bIns="37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5" name="Google Shape;732;p59"/>
            <p:cNvSpPr/>
            <p:nvPr/>
          </p:nvSpPr>
          <p:spPr>
            <a:xfrm>
              <a:off x="8419320" y="1260720"/>
              <a:ext cx="9360" cy="65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65160"/>
                <a:gd name="textAreaBottom" fmla="*/ 65520 h 65160"/>
              </a:gdLst>
              <a:ahLst/>
              <a:rect l="textAreaLeft" t="textAreaTop" r="textAreaRight" b="textAreaBottom"/>
              <a:pathLst>
                <a:path w="899" h="5988">
                  <a:moveTo>
                    <a:pt x="450" y="1"/>
                  </a:moveTo>
                  <a:lnTo>
                    <a:pt x="300" y="150"/>
                  </a:lnTo>
                  <a:lnTo>
                    <a:pt x="1" y="1497"/>
                  </a:lnTo>
                  <a:lnTo>
                    <a:pt x="1" y="2994"/>
                  </a:lnTo>
                  <a:lnTo>
                    <a:pt x="1" y="4491"/>
                  </a:lnTo>
                  <a:lnTo>
                    <a:pt x="151" y="5838"/>
                  </a:lnTo>
                  <a:lnTo>
                    <a:pt x="300" y="5988"/>
                  </a:lnTo>
                  <a:lnTo>
                    <a:pt x="600" y="5988"/>
                  </a:lnTo>
                  <a:lnTo>
                    <a:pt x="600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760" bIns="32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6" name="Google Shape;733;p59"/>
            <p:cNvSpPr/>
            <p:nvPr/>
          </p:nvSpPr>
          <p:spPr>
            <a:xfrm>
              <a:off x="8453880" y="1267200"/>
              <a:ext cx="11160" cy="58680"/>
            </a:xfrm>
            <a:custGeom>
              <a:avLst/>
              <a:gdLst>
                <a:gd name="textAreaLeft" fmla="*/ 0 w 11160"/>
                <a:gd name="textAreaRight" fmla="*/ 11520 w 11160"/>
                <a:gd name="textAreaTop" fmla="*/ 0 h 58680"/>
                <a:gd name="textAreaBottom" fmla="*/ 59040 h 58680"/>
              </a:gdLst>
              <a:ahLst/>
              <a:rect l="textAreaLeft" t="textAreaTop" r="textAreaRight" b="textAreaBottom"/>
              <a:pathLst>
                <a:path w="1048" h="5389">
                  <a:moveTo>
                    <a:pt x="300" y="0"/>
                  </a:moveTo>
                  <a:lnTo>
                    <a:pt x="300" y="150"/>
                  </a:lnTo>
                  <a:lnTo>
                    <a:pt x="0" y="1347"/>
                  </a:lnTo>
                  <a:lnTo>
                    <a:pt x="0" y="2694"/>
                  </a:lnTo>
                  <a:lnTo>
                    <a:pt x="0" y="3892"/>
                  </a:lnTo>
                  <a:lnTo>
                    <a:pt x="300" y="5089"/>
                  </a:lnTo>
                  <a:lnTo>
                    <a:pt x="300" y="5239"/>
                  </a:lnTo>
                  <a:lnTo>
                    <a:pt x="449" y="5389"/>
                  </a:lnTo>
                  <a:lnTo>
                    <a:pt x="599" y="5239"/>
                  </a:lnTo>
                  <a:lnTo>
                    <a:pt x="749" y="5089"/>
                  </a:lnTo>
                  <a:lnTo>
                    <a:pt x="898" y="3892"/>
                  </a:lnTo>
                  <a:lnTo>
                    <a:pt x="1048" y="269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9520" bIns="295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7" name="Google Shape;734;p59"/>
            <p:cNvSpPr/>
            <p:nvPr/>
          </p:nvSpPr>
          <p:spPr>
            <a:xfrm>
              <a:off x="8489880" y="1270800"/>
              <a:ext cx="9360" cy="6192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61920"/>
                <a:gd name="textAreaBottom" fmla="*/ 62280 h 61920"/>
              </a:gdLst>
              <a:ahLst/>
              <a:rect l="textAreaLeft" t="textAreaTop" r="textAreaRight" b="textAreaBottom"/>
              <a:pathLst>
                <a:path w="899" h="5689">
                  <a:moveTo>
                    <a:pt x="449" y="1"/>
                  </a:moveTo>
                  <a:lnTo>
                    <a:pt x="150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0" y="4341"/>
                  </a:lnTo>
                  <a:lnTo>
                    <a:pt x="150" y="4940"/>
                  </a:lnTo>
                  <a:lnTo>
                    <a:pt x="299" y="5539"/>
                  </a:lnTo>
                  <a:lnTo>
                    <a:pt x="449" y="5688"/>
                  </a:lnTo>
                  <a:lnTo>
                    <a:pt x="599" y="5539"/>
                  </a:lnTo>
                  <a:lnTo>
                    <a:pt x="748" y="4940"/>
                  </a:lnTo>
                  <a:lnTo>
                    <a:pt x="898" y="4341"/>
                  </a:lnTo>
                  <a:lnTo>
                    <a:pt x="898" y="2994"/>
                  </a:lnTo>
                  <a:lnTo>
                    <a:pt x="748" y="1497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0960" bIns="30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8" name="Google Shape;735;p59"/>
            <p:cNvSpPr/>
            <p:nvPr/>
          </p:nvSpPr>
          <p:spPr>
            <a:xfrm>
              <a:off x="8524080" y="1277280"/>
              <a:ext cx="9360" cy="5688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56880"/>
                <a:gd name="textAreaBottom" fmla="*/ 57240 h 56880"/>
              </a:gdLst>
              <a:ahLst/>
              <a:rect l="textAreaLeft" t="textAreaTop" r="textAreaRight" b="textAreaBottom"/>
              <a:pathLst>
                <a:path w="899" h="5240">
                  <a:moveTo>
                    <a:pt x="300" y="0"/>
                  </a:moveTo>
                  <a:lnTo>
                    <a:pt x="300" y="150"/>
                  </a:lnTo>
                  <a:lnTo>
                    <a:pt x="150" y="1347"/>
                  </a:lnTo>
                  <a:lnTo>
                    <a:pt x="0" y="2844"/>
                  </a:lnTo>
                  <a:lnTo>
                    <a:pt x="150" y="4042"/>
                  </a:lnTo>
                  <a:lnTo>
                    <a:pt x="150" y="4640"/>
                  </a:lnTo>
                  <a:lnTo>
                    <a:pt x="449" y="5239"/>
                  </a:lnTo>
                  <a:lnTo>
                    <a:pt x="599" y="5239"/>
                  </a:lnTo>
                  <a:lnTo>
                    <a:pt x="898" y="4640"/>
                  </a:lnTo>
                  <a:lnTo>
                    <a:pt x="898" y="4042"/>
                  </a:lnTo>
                  <a:lnTo>
                    <a:pt x="898" y="284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440" bIns="2844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29" name="Google Shape;736;p59"/>
            <p:cNvSpPr/>
            <p:nvPr/>
          </p:nvSpPr>
          <p:spPr>
            <a:xfrm>
              <a:off x="8558280" y="1277280"/>
              <a:ext cx="12600" cy="58680"/>
            </a:xfrm>
            <a:custGeom>
              <a:avLst/>
              <a:gdLst>
                <a:gd name="textAreaLeft" fmla="*/ 0 w 12600"/>
                <a:gd name="textAreaRight" fmla="*/ 12960 w 12600"/>
                <a:gd name="textAreaTop" fmla="*/ 0 h 58680"/>
                <a:gd name="textAreaBottom" fmla="*/ 59040 h 58680"/>
              </a:gdLst>
              <a:ahLst/>
              <a:rect l="textAreaLeft" t="textAreaTop" r="textAreaRight" b="textAreaBottom"/>
              <a:pathLst>
                <a:path w="1198" h="5389">
                  <a:moveTo>
                    <a:pt x="450" y="0"/>
                  </a:moveTo>
                  <a:lnTo>
                    <a:pt x="450" y="150"/>
                  </a:lnTo>
                  <a:lnTo>
                    <a:pt x="150" y="1347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150" y="4790"/>
                  </a:lnTo>
                  <a:lnTo>
                    <a:pt x="450" y="5389"/>
                  </a:lnTo>
                  <a:lnTo>
                    <a:pt x="749" y="5389"/>
                  </a:lnTo>
                  <a:lnTo>
                    <a:pt x="1048" y="4790"/>
                  </a:lnTo>
                  <a:lnTo>
                    <a:pt x="1198" y="4042"/>
                  </a:lnTo>
                  <a:lnTo>
                    <a:pt x="1198" y="2695"/>
                  </a:lnTo>
                  <a:lnTo>
                    <a:pt x="1048" y="134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9520" bIns="295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30" name="Google Shape;737;p59"/>
            <p:cNvSpPr/>
            <p:nvPr/>
          </p:nvSpPr>
          <p:spPr>
            <a:xfrm>
              <a:off x="8594280" y="1285200"/>
              <a:ext cx="11160" cy="58680"/>
            </a:xfrm>
            <a:custGeom>
              <a:avLst/>
              <a:gdLst>
                <a:gd name="textAreaLeft" fmla="*/ 0 w 11160"/>
                <a:gd name="textAreaRight" fmla="*/ 11520 w 11160"/>
                <a:gd name="textAreaTop" fmla="*/ 0 h 58680"/>
                <a:gd name="textAreaBottom" fmla="*/ 59040 h 58680"/>
              </a:gdLst>
              <a:ahLst/>
              <a:rect l="textAreaLeft" t="textAreaTop" r="textAreaRight" b="textAreaBottom"/>
              <a:pathLst>
                <a:path w="1049" h="5390">
                  <a:moveTo>
                    <a:pt x="599" y="1"/>
                  </a:moveTo>
                  <a:lnTo>
                    <a:pt x="450" y="150"/>
                  </a:lnTo>
                  <a:lnTo>
                    <a:pt x="15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300" y="5239"/>
                  </a:lnTo>
                  <a:lnTo>
                    <a:pt x="59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899" y="134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9520" bIns="2952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31" name="Google Shape;738;p59"/>
            <p:cNvSpPr/>
            <p:nvPr/>
          </p:nvSpPr>
          <p:spPr>
            <a:xfrm>
              <a:off x="8630280" y="1290240"/>
              <a:ext cx="9360" cy="47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47160"/>
                <a:gd name="textAreaBottom" fmla="*/ 47520 h 47160"/>
              </a:gdLst>
              <a:ahLst/>
              <a:rect l="textAreaLeft" t="textAreaTop" r="textAreaRight" b="textAreaBottom"/>
              <a:pathLst>
                <a:path w="899" h="4342">
                  <a:moveTo>
                    <a:pt x="300" y="1"/>
                  </a:moveTo>
                  <a:lnTo>
                    <a:pt x="0" y="1049"/>
                  </a:lnTo>
                  <a:lnTo>
                    <a:pt x="0" y="2096"/>
                  </a:lnTo>
                  <a:lnTo>
                    <a:pt x="0" y="3144"/>
                  </a:lnTo>
                  <a:lnTo>
                    <a:pt x="150" y="3743"/>
                  </a:lnTo>
                  <a:lnTo>
                    <a:pt x="300" y="4192"/>
                  </a:lnTo>
                  <a:lnTo>
                    <a:pt x="449" y="4341"/>
                  </a:lnTo>
                  <a:lnTo>
                    <a:pt x="749" y="4192"/>
                  </a:lnTo>
                  <a:lnTo>
                    <a:pt x="898" y="3743"/>
                  </a:lnTo>
                  <a:lnTo>
                    <a:pt x="898" y="3144"/>
                  </a:lnTo>
                  <a:lnTo>
                    <a:pt x="898" y="2096"/>
                  </a:lnTo>
                  <a:lnTo>
                    <a:pt x="898" y="1049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3760" bIns="23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32" name="Google Shape;739;p59"/>
            <p:cNvSpPr/>
            <p:nvPr/>
          </p:nvSpPr>
          <p:spPr>
            <a:xfrm>
              <a:off x="8666280" y="1293480"/>
              <a:ext cx="9360" cy="3564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35640"/>
                <a:gd name="textAreaBottom" fmla="*/ 36000 h 35640"/>
              </a:gdLst>
              <a:ahLst/>
              <a:rect l="textAreaLeft" t="textAreaTop" r="textAreaRight" b="textAreaBottom"/>
              <a:pathLst>
                <a:path w="899" h="3294">
                  <a:moveTo>
                    <a:pt x="449" y="0"/>
                  </a:moveTo>
                  <a:lnTo>
                    <a:pt x="300" y="150"/>
                  </a:lnTo>
                  <a:lnTo>
                    <a:pt x="0" y="1647"/>
                  </a:lnTo>
                  <a:lnTo>
                    <a:pt x="0" y="2395"/>
                  </a:lnTo>
                  <a:lnTo>
                    <a:pt x="150" y="3143"/>
                  </a:lnTo>
                  <a:lnTo>
                    <a:pt x="300" y="3293"/>
                  </a:lnTo>
                  <a:lnTo>
                    <a:pt x="599" y="3293"/>
                  </a:lnTo>
                  <a:lnTo>
                    <a:pt x="749" y="3143"/>
                  </a:lnTo>
                  <a:lnTo>
                    <a:pt x="898" y="2395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000" bIns="1800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33" name="Google Shape;740;p59"/>
            <p:cNvSpPr/>
            <p:nvPr/>
          </p:nvSpPr>
          <p:spPr>
            <a:xfrm>
              <a:off x="8700840" y="1296720"/>
              <a:ext cx="9360" cy="29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29160"/>
                <a:gd name="textAreaBottom" fmla="*/ 29520 h 29160"/>
              </a:gdLst>
              <a:ahLst/>
              <a:rect l="textAreaLeft" t="textAreaTop" r="textAreaRight" b="textAreaBottom"/>
              <a:pathLst>
                <a:path w="899" h="2695">
                  <a:moveTo>
                    <a:pt x="300" y="0"/>
                  </a:moveTo>
                  <a:lnTo>
                    <a:pt x="150" y="599"/>
                  </a:lnTo>
                  <a:lnTo>
                    <a:pt x="1" y="1348"/>
                  </a:lnTo>
                  <a:lnTo>
                    <a:pt x="150" y="1946"/>
                  </a:lnTo>
                  <a:lnTo>
                    <a:pt x="300" y="2545"/>
                  </a:lnTo>
                  <a:lnTo>
                    <a:pt x="300" y="2695"/>
                  </a:lnTo>
                  <a:lnTo>
                    <a:pt x="599" y="2695"/>
                  </a:lnTo>
                  <a:lnTo>
                    <a:pt x="749" y="2545"/>
                  </a:lnTo>
                  <a:lnTo>
                    <a:pt x="89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4760" bIns="14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34" name="Google Shape;741;p59"/>
            <p:cNvSpPr/>
            <p:nvPr/>
          </p:nvSpPr>
          <p:spPr>
            <a:xfrm>
              <a:off x="8736480" y="1303200"/>
              <a:ext cx="9360" cy="29160"/>
            </a:xfrm>
            <a:custGeom>
              <a:avLst/>
              <a:gdLst>
                <a:gd name="textAreaLeft" fmla="*/ 0 w 9360"/>
                <a:gd name="textAreaRight" fmla="*/ 9720 w 9360"/>
                <a:gd name="textAreaTop" fmla="*/ 0 h 29160"/>
                <a:gd name="textAreaBottom" fmla="*/ 29520 h 29160"/>
              </a:gdLst>
              <a:ahLst/>
              <a:rect l="textAreaLeft" t="textAreaTop" r="textAreaRight" b="textAreaBottom"/>
              <a:pathLst>
                <a:path w="899" h="2695">
                  <a:moveTo>
                    <a:pt x="300" y="0"/>
                  </a:moveTo>
                  <a:lnTo>
                    <a:pt x="150" y="599"/>
                  </a:lnTo>
                  <a:lnTo>
                    <a:pt x="1" y="1347"/>
                  </a:lnTo>
                  <a:lnTo>
                    <a:pt x="1" y="2096"/>
                  </a:lnTo>
                  <a:lnTo>
                    <a:pt x="150" y="2395"/>
                  </a:lnTo>
                  <a:lnTo>
                    <a:pt x="300" y="2545"/>
                  </a:lnTo>
                  <a:lnTo>
                    <a:pt x="450" y="2694"/>
                  </a:lnTo>
                  <a:lnTo>
                    <a:pt x="599" y="2545"/>
                  </a:lnTo>
                  <a:lnTo>
                    <a:pt x="749" y="2395"/>
                  </a:lnTo>
                  <a:lnTo>
                    <a:pt x="899" y="2096"/>
                  </a:lnTo>
                  <a:lnTo>
                    <a:pt x="899" y="1347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4760" bIns="147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735" name="Google Shape;742;p59"/>
            <p:cNvSpPr/>
            <p:nvPr/>
          </p:nvSpPr>
          <p:spPr>
            <a:xfrm>
              <a:off x="8772480" y="1305000"/>
              <a:ext cx="7920" cy="25920"/>
            </a:xfrm>
            <a:custGeom>
              <a:avLst/>
              <a:gdLst>
                <a:gd name="textAreaLeft" fmla="*/ 0 w 7920"/>
                <a:gd name="textAreaRight" fmla="*/ 8280 w 7920"/>
                <a:gd name="textAreaTop" fmla="*/ 0 h 25920"/>
                <a:gd name="textAreaBottom" fmla="*/ 26280 h 25920"/>
              </a:gdLst>
              <a:ahLst/>
              <a:rect l="textAreaLeft" t="textAreaTop" r="textAreaRight" b="textAreaBottom"/>
              <a:pathLst>
                <a:path w="749" h="2396">
                  <a:moveTo>
                    <a:pt x="300" y="1"/>
                  </a:moveTo>
                  <a:lnTo>
                    <a:pt x="150" y="151"/>
                  </a:lnTo>
                  <a:lnTo>
                    <a:pt x="0" y="1198"/>
                  </a:lnTo>
                  <a:lnTo>
                    <a:pt x="150" y="2246"/>
                  </a:lnTo>
                  <a:lnTo>
                    <a:pt x="150" y="2396"/>
                  </a:lnTo>
                  <a:lnTo>
                    <a:pt x="449" y="2396"/>
                  </a:lnTo>
                  <a:lnTo>
                    <a:pt x="599" y="224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960" bIns="12960" anchor="ctr">
              <a:noAutofit/>
            </a:bodyPr>
            <a:p>
              <a:endParaRPr b="0" lang="ru-R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10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" dur="10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nodeType="afterEffect" fill="hold" presetClass="emph" presetID="8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3" dur="1000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PlaceHolder 1"/>
          <p:cNvSpPr>
            <a:spLocks noGrp="1"/>
          </p:cNvSpPr>
          <p:nvPr>
            <p:ph type="title"/>
          </p:nvPr>
        </p:nvSpPr>
        <p:spPr>
          <a:xfrm>
            <a:off x="1260000" y="1260000"/>
            <a:ext cx="6840000" cy="94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4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Спасибо за внимание!</a:t>
            </a:r>
            <a:endParaRPr b="0" lang="ru-R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6" name="PlaceHolder 2"/>
          <p:cNvSpPr>
            <a:spLocks noGrp="1"/>
          </p:cNvSpPr>
          <p:nvPr>
            <p:ph type="subTitle"/>
          </p:nvPr>
        </p:nvSpPr>
        <p:spPr>
          <a:xfrm>
            <a:off x="6459480" y="4866840"/>
            <a:ext cx="3080520" cy="713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en" sz="1000" strike="noStrike" u="none">
                <a:solidFill>
                  <a:srgbClr val="744325"/>
                </a:solidFill>
                <a:highlight>
                  <a:srgbClr val="744325"/>
                </a:highlight>
                <a:uFillTx/>
                <a:latin typeface="Work Sans"/>
                <a:ea typeface="Work Sans"/>
              </a:rPr>
              <a:t>Читайте больше, читать полезно</a:t>
            </a:r>
            <a:endParaRPr b="0" lang="ru-RU" sz="1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57" name="Google Shape;2707;p107" descr=""/>
          <p:cNvPicPr/>
          <p:nvPr/>
        </p:nvPicPr>
        <p:blipFill>
          <a:blip r:embed="rId1">
            <a:alphaModFix amt="41000"/>
          </a:blip>
          <a:stretch/>
        </p:blipFill>
        <p:spPr>
          <a:xfrm rot="1076400">
            <a:off x="-1616040" y="2703960"/>
            <a:ext cx="6266160" cy="4058640"/>
          </a:xfrm>
          <a:prstGeom prst="rect">
            <a:avLst/>
          </a:prstGeom>
          <a:ln w="0">
            <a:noFill/>
          </a:ln>
        </p:spPr>
      </p:pic>
      <p:pic>
        <p:nvPicPr>
          <p:cNvPr id="758" name="" descr=""/>
          <p:cNvPicPr/>
          <p:nvPr/>
        </p:nvPicPr>
        <p:blipFill>
          <a:blip r:embed="rId2"/>
          <a:stretch/>
        </p:blipFill>
        <p:spPr>
          <a:xfrm>
            <a:off x="2880000" y="2263320"/>
            <a:ext cx="3555360" cy="2534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519480" y="1080000"/>
            <a:ext cx="5420520" cy="1175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6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Афанасий Никитин</a:t>
            </a:r>
            <a:endParaRPr b="0" lang="ru-R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37" name="PlaceHolder 2"/>
          <p:cNvSpPr>
            <a:spLocks noGrp="1"/>
          </p:cNvSpPr>
          <p:nvPr>
            <p:ph/>
          </p:nvPr>
        </p:nvSpPr>
        <p:spPr>
          <a:xfrm>
            <a:off x="519480" y="1980000"/>
            <a:ext cx="5400000" cy="257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2100" strike="noStrike" u="none">
                <a:solidFill>
                  <a:schemeClr val="accent1"/>
                </a:solidFill>
                <a:uFillTx/>
                <a:latin typeface="Work Sans"/>
                <a:ea typeface="Work Sans"/>
              </a:rPr>
              <a:t>— </a:t>
            </a:r>
            <a:r>
              <a:rPr b="0" lang="en" sz="2100" strike="noStrike" u="none">
                <a:solidFill>
                  <a:schemeClr val="accent1"/>
                </a:solidFill>
                <a:uFillTx/>
                <a:latin typeface="Work Sans"/>
                <a:ea typeface="Work Sans"/>
              </a:rPr>
              <a:t>русский путешественник, писатель, тверской купец, автор знаменитых путевых записей, известных под названием «</a:t>
            </a:r>
            <a:r>
              <a:rPr b="0" i="1" lang="en" sz="2100" strike="noStrike" u="none">
                <a:solidFill>
                  <a:schemeClr val="accent1"/>
                </a:solidFill>
                <a:uFillTx/>
                <a:latin typeface="Work Sans"/>
                <a:ea typeface="Work Sans"/>
              </a:rPr>
              <a:t>Хождение за три моря</a:t>
            </a:r>
            <a:r>
              <a:rPr b="0" lang="en" sz="2100" strike="noStrike" u="none">
                <a:solidFill>
                  <a:schemeClr val="accent1"/>
                </a:solidFill>
                <a:uFillTx/>
                <a:latin typeface="Work Sans"/>
                <a:ea typeface="Work Sans"/>
              </a:rPr>
              <a:t>». </a:t>
            </a:r>
            <a:endParaRPr b="0" lang="ru-RU" sz="2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38" name="Google Shape;998;p66" descr=""/>
          <p:cNvPicPr/>
          <p:nvPr/>
        </p:nvPicPr>
        <p:blipFill>
          <a:blip r:embed="rId1">
            <a:alphaModFix amt="41000"/>
          </a:blip>
          <a:stretch/>
        </p:blipFill>
        <p:spPr>
          <a:xfrm rot="187200">
            <a:off x="4923000" y="1341000"/>
            <a:ext cx="6906960" cy="4473720"/>
          </a:xfrm>
          <a:prstGeom prst="rect">
            <a:avLst/>
          </a:prstGeom>
          <a:ln w="0">
            <a:noFill/>
          </a:ln>
        </p:spPr>
      </p:pic>
      <p:pic>
        <p:nvPicPr>
          <p:cNvPr id="739" name="" descr=""/>
          <p:cNvPicPr/>
          <p:nvPr/>
        </p:nvPicPr>
        <p:blipFill>
          <a:blip r:embed="rId2"/>
          <a:stretch/>
        </p:blipFill>
        <p:spPr>
          <a:xfrm>
            <a:off x="5940000" y="854640"/>
            <a:ext cx="2700000" cy="3645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180000" y="180000"/>
            <a:ext cx="7380000" cy="183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1" lang="en" sz="32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География и картографические </a:t>
            </a:r>
            <a:br>
              <a:rPr sz="3200"/>
            </a:br>
            <a:r>
              <a:rPr b="1" lang="en" sz="32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представления</a:t>
            </a:r>
            <a:endParaRPr b="0" lang="ru-R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41" name="Google Shape;991;p65" descr=""/>
          <p:cNvPicPr/>
          <p:nvPr/>
        </p:nvPicPr>
        <p:blipFill>
          <a:blip r:embed="rId1">
            <a:alphaModFix amt="41000"/>
          </a:blip>
          <a:stretch/>
        </p:blipFill>
        <p:spPr>
          <a:xfrm rot="21082200">
            <a:off x="-3199680" y="334440"/>
            <a:ext cx="6906960" cy="4473720"/>
          </a:xfrm>
          <a:prstGeom prst="rect">
            <a:avLst/>
          </a:prstGeom>
          <a:ln w="0">
            <a:noFill/>
          </a:ln>
        </p:spPr>
      </p:pic>
      <p:pic>
        <p:nvPicPr>
          <p:cNvPr id="742" name="" descr=""/>
          <p:cNvPicPr/>
          <p:nvPr/>
        </p:nvPicPr>
        <p:blipFill>
          <a:blip r:embed="rId2"/>
          <a:stretch/>
        </p:blipFill>
        <p:spPr>
          <a:xfrm>
            <a:off x="3780000" y="983520"/>
            <a:ext cx="4943160" cy="3876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PlaceHolder 1"/>
          <p:cNvSpPr>
            <a:spLocks noGrp="1"/>
          </p:cNvSpPr>
          <p:nvPr>
            <p:ph type="title"/>
          </p:nvPr>
        </p:nvSpPr>
        <p:spPr>
          <a:xfrm>
            <a:off x="5883120" y="180000"/>
            <a:ext cx="2340000" cy="72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1" lang="en" sz="3200" strike="noStrike" u="none">
                <a:solidFill>
                  <a:schemeClr val="dk1"/>
                </a:solidFill>
                <a:uFillTx/>
                <a:latin typeface="Inknut Antiqua"/>
                <a:ea typeface="Inknut Antiqua"/>
              </a:rPr>
              <a:t>Маршрут</a:t>
            </a:r>
            <a:endParaRPr b="0" lang="ru-R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44" name="Google Shape;991;p 1" descr=""/>
          <p:cNvPicPr/>
          <p:nvPr/>
        </p:nvPicPr>
        <p:blipFill>
          <a:blip r:embed="rId1">
            <a:alphaModFix amt="41000"/>
          </a:blip>
          <a:stretch/>
        </p:blipFill>
        <p:spPr>
          <a:xfrm rot="21082200">
            <a:off x="-3199680" y="334440"/>
            <a:ext cx="6906960" cy="4473720"/>
          </a:xfrm>
          <a:prstGeom prst="rect">
            <a:avLst/>
          </a:prstGeom>
          <a:ln w="0">
            <a:noFill/>
          </a:ln>
        </p:spPr>
      </p:pic>
      <p:pic>
        <p:nvPicPr>
          <p:cNvPr id="745" name="" descr=""/>
          <p:cNvPicPr/>
          <p:nvPr/>
        </p:nvPicPr>
        <p:blipFill>
          <a:blip r:embed="rId2"/>
          <a:stretch/>
        </p:blipFill>
        <p:spPr>
          <a:xfrm rot="21585000">
            <a:off x="719640" y="88560"/>
            <a:ext cx="4231440" cy="4951440"/>
          </a:xfrm>
          <a:prstGeom prst="rect">
            <a:avLst/>
          </a:prstGeom>
          <a:ln w="0">
            <a:noFill/>
          </a:ln>
        </p:spPr>
      </p:pic>
      <p:sp>
        <p:nvSpPr>
          <p:cNvPr id="746" name="Google Shape;1004;p 1"/>
          <p:cNvSpPr txBox="1"/>
          <p:nvPr/>
        </p:nvSpPr>
        <p:spPr>
          <a:xfrm>
            <a:off x="5523120" y="1080000"/>
            <a:ext cx="2936880" cy="3600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Русь</a:t>
            </a:r>
            <a:br>
              <a:rPr sz="2200"/>
            </a:br>
            <a:r>
              <a:rPr b="1" lang="en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-</a:t>
            </a:r>
            <a:br>
              <a:rPr sz="2200"/>
            </a:br>
            <a:r>
              <a:rPr b="1" lang="en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Казань</a:t>
            </a:r>
            <a:br>
              <a:rPr sz="2200"/>
            </a:br>
            <a:r>
              <a:rPr b="1" lang="en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-</a:t>
            </a:r>
            <a:br>
              <a:rPr sz="2200"/>
            </a:br>
            <a:r>
              <a:rPr b="1" lang="en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Османская империя</a:t>
            </a:r>
            <a:br>
              <a:rPr sz="2200"/>
            </a:br>
            <a:r>
              <a:rPr b="1" lang="en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-</a:t>
            </a:r>
            <a:br>
              <a:rPr sz="2200"/>
            </a:br>
            <a:r>
              <a:rPr b="1" lang="en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Персия</a:t>
            </a:r>
            <a:br>
              <a:rPr sz="2200"/>
            </a:br>
            <a:r>
              <a:rPr b="1" lang="en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-</a:t>
            </a:r>
            <a:br>
              <a:rPr sz="2200"/>
            </a:br>
            <a:r>
              <a:rPr b="1" lang="en" sz="2200" strike="noStrike" u="none">
                <a:solidFill>
                  <a:schemeClr val="accent1"/>
                </a:solidFill>
                <a:uFillTx/>
                <a:latin typeface="Inknut Antiqua"/>
                <a:ea typeface="Inknut Antiqua"/>
              </a:rPr>
              <a:t>Индия</a:t>
            </a:r>
            <a:endParaRPr b="0" lang="ru-R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" name="" descr=""/>
          <p:cNvPicPr/>
          <p:nvPr/>
        </p:nvPicPr>
        <p:blipFill>
          <a:blip r:embed="rId1"/>
          <a:stretch/>
        </p:blipFill>
        <p:spPr>
          <a:xfrm>
            <a:off x="360000" y="324000"/>
            <a:ext cx="6360480" cy="3816000"/>
          </a:xfrm>
          <a:prstGeom prst="rect">
            <a:avLst/>
          </a:prstGeom>
          <a:ln w="0">
            <a:noFill/>
          </a:ln>
        </p:spPr>
      </p:pic>
      <p:pic>
        <p:nvPicPr>
          <p:cNvPr id="748" name="" descr=""/>
          <p:cNvPicPr/>
          <p:nvPr/>
        </p:nvPicPr>
        <p:blipFill>
          <a:blip r:embed="rId2"/>
          <a:stretch/>
        </p:blipFill>
        <p:spPr>
          <a:xfrm>
            <a:off x="6037920" y="1980000"/>
            <a:ext cx="2751480" cy="28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" descr=""/>
          <p:cNvPicPr/>
          <p:nvPr/>
        </p:nvPicPr>
        <p:blipFill>
          <a:blip r:embed="rId1"/>
          <a:stretch/>
        </p:blipFill>
        <p:spPr>
          <a:xfrm>
            <a:off x="1080000" y="185400"/>
            <a:ext cx="6840000" cy="485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0" name="" descr=""/>
          <p:cNvPicPr/>
          <p:nvPr/>
        </p:nvPicPr>
        <p:blipFill>
          <a:blip r:embed="rId1"/>
          <a:stretch/>
        </p:blipFill>
        <p:spPr>
          <a:xfrm>
            <a:off x="360000" y="180000"/>
            <a:ext cx="3359520" cy="4822920"/>
          </a:xfrm>
          <a:prstGeom prst="rect">
            <a:avLst/>
          </a:prstGeom>
          <a:ln w="0">
            <a:noFill/>
          </a:ln>
        </p:spPr>
      </p:pic>
      <p:pic>
        <p:nvPicPr>
          <p:cNvPr id="751" name="" descr=""/>
          <p:cNvPicPr/>
          <p:nvPr/>
        </p:nvPicPr>
        <p:blipFill>
          <a:blip r:embed="rId2"/>
          <a:stretch/>
        </p:blipFill>
        <p:spPr>
          <a:xfrm>
            <a:off x="3960000" y="900000"/>
            <a:ext cx="4978800" cy="3542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2" name="Google Shape;2509;p105" descr=""/>
          <p:cNvPicPr/>
          <p:nvPr/>
        </p:nvPicPr>
        <p:blipFill>
          <a:blip r:embed="rId1">
            <a:alphaModFix amt="41000"/>
          </a:blip>
          <a:stretch/>
        </p:blipFill>
        <p:spPr>
          <a:xfrm rot="20725800">
            <a:off x="6849000" y="-2363040"/>
            <a:ext cx="6699960" cy="4339800"/>
          </a:xfrm>
          <a:prstGeom prst="rect">
            <a:avLst/>
          </a:prstGeom>
          <a:ln w="0">
            <a:noFill/>
          </a:ln>
        </p:spPr>
      </p:pic>
      <p:pic>
        <p:nvPicPr>
          <p:cNvPr id="753" name="" descr=""/>
          <p:cNvPicPr/>
          <p:nvPr/>
        </p:nvPicPr>
        <p:blipFill>
          <a:blip r:embed="rId2"/>
          <a:stretch/>
        </p:blipFill>
        <p:spPr>
          <a:xfrm>
            <a:off x="720000" y="180000"/>
            <a:ext cx="7872480" cy="4810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4" name="" descr=""/>
          <p:cNvPicPr/>
          <p:nvPr/>
        </p:nvPicPr>
        <p:blipFill>
          <a:blip r:embed="rId1"/>
          <a:stretch/>
        </p:blipFill>
        <p:spPr>
          <a:xfrm rot="21585000">
            <a:off x="2417400" y="79200"/>
            <a:ext cx="4231440" cy="4951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Application>LibreOffice/24.8.2.1$Linux_X86_64 LibreOffice_project/41740883c77b073d14011387305cb18c71aed59b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2024-11-14T00:18:35Z</dcterms:modified>
  <cp:revision>2</cp:revision>
  <dc:subject/>
  <dc:title/>
</cp:coreProperties>
</file>